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7" r:id="rId2"/>
    <p:sldId id="258" r:id="rId3"/>
    <p:sldId id="259" r:id="rId4"/>
    <p:sldId id="262" r:id="rId5"/>
    <p:sldId id="264" r:id="rId6"/>
    <p:sldId id="265" r:id="rId7"/>
    <p:sldId id="260" r:id="rId8"/>
    <p:sldId id="266" r:id="rId9"/>
    <p:sldId id="279" r:id="rId10"/>
    <p:sldId id="282" r:id="rId11"/>
    <p:sldId id="283" r:id="rId12"/>
    <p:sldId id="280" r:id="rId13"/>
    <p:sldId id="284" r:id="rId14"/>
    <p:sldId id="285" r:id="rId15"/>
    <p:sldId id="286" r:id="rId16"/>
    <p:sldId id="287" r:id="rId17"/>
    <p:sldId id="288" r:id="rId18"/>
    <p:sldId id="267" r:id="rId19"/>
    <p:sldId id="261" r:id="rId20"/>
    <p:sldId id="269" r:id="rId21"/>
    <p:sldId id="270" r:id="rId22"/>
    <p:sldId id="278" r:id="rId23"/>
    <p:sldId id="271" r:id="rId24"/>
    <p:sldId id="263" r:id="rId25"/>
    <p:sldId id="273" r:id="rId26"/>
    <p:sldId id="274" r:id="rId27"/>
  </p:sldIdLst>
  <p:sldSz cx="9144000" cy="5143500" type="screen16x9"/>
  <p:notesSz cx="6858000" cy="9144000"/>
  <p:embeddedFontLst>
    <p:embeddedFont>
      <p:font typeface="MS Gothic" panose="020B0609070205080204" pitchFamily="49" charset="-128"/>
      <p:regular r:id="rId29"/>
    </p:embeddedFont>
    <p:embeddedFont>
      <p:font typeface="Meiryo" panose="020B0604030504040204" pitchFamily="34" charset="-128"/>
      <p:regular r:id="rId30"/>
      <p:bold r:id="rId31"/>
      <p:italic r:id="rId32"/>
      <p:boldItalic r:id="rId33"/>
    </p:embeddedFont>
    <p:embeddedFont>
      <p:font typeface="Arvo"/>
      <p:regular r:id="rId34"/>
      <p:bold r:id="rId34"/>
      <p:italic r:id="rId34"/>
      <p:boldItalic r:id="rId34"/>
    </p:embeddedFont>
    <p:embeddedFont>
      <p:font typeface="Roboto Condensed"/>
      <p:regular r:id="rId34"/>
      <p:bold r:id="rId34"/>
      <p:italic r:id="rId34"/>
      <p:boldItalic r:id="rId34"/>
    </p:embeddedFont>
    <p:embeddedFont>
      <p:font typeface="Roboto Condensed Light"/>
      <p:regular r:id="rId34"/>
      <p:bold r:id="rId34"/>
      <p:italic r:id="rId34"/>
      <p:boldItalic r:id="rId34"/>
    </p:embeddedFont>
    <p:embeddedFont>
      <p:font typeface="Segoe UI Emoji" panose="020B0502040204020203"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AE17AC-4E2A-42A0-B631-E66024A2E752}">
  <a:tblStyle styleId="{F2AE17AC-4E2A-42A0-B631-E66024A2E7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993"/>
  </p:normalViewPr>
  <p:slideViewPr>
    <p:cSldViewPr snapToGrid="0" snapToObjects="1" showGuides="1">
      <p:cViewPr>
        <p:scale>
          <a:sx n="130" d="100"/>
          <a:sy n="130" d="100"/>
        </p:scale>
        <p:origin x="1024" y="5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NUL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76580-C716-3749-A1AA-DCBA4EE1007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kumimoji="1" lang="ja-JP" altLang="en-US"/>
        </a:p>
      </dgm:t>
    </dgm:pt>
    <dgm:pt modelId="{A0DB041A-F630-1046-B5EF-FB6FB3D10E76}">
      <dgm:prSet phldrT="[テキスト]"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1.</a:t>
          </a:r>
          <a:r>
            <a:rPr kumimoji="1" lang="ja-JP" altLang="en-US" sz="2000">
              <a:latin typeface="MS Gothic" panose="020B0609070205080204" pitchFamily="49" charset="-128"/>
              <a:ea typeface="MS Gothic" panose="020B0609070205080204" pitchFamily="49" charset="-128"/>
            </a:rPr>
            <a:t>暗号とは</a:t>
          </a:r>
        </a:p>
      </dgm:t>
    </dgm:pt>
    <dgm:pt modelId="{2824C10B-E696-3D43-9880-7BBBFAD940E9}" type="parTrans" cxnId="{C78F03F2-BEBA-D84A-B013-08F8B384BADE}">
      <dgm:prSet/>
      <dgm:spPr/>
      <dgm:t>
        <a:bodyPr/>
        <a:lstStyle/>
        <a:p>
          <a:endParaRPr kumimoji="1" lang="ja-JP" altLang="en-US"/>
        </a:p>
      </dgm:t>
    </dgm:pt>
    <dgm:pt modelId="{607AE081-5EA1-0340-8EB5-5EABE509A7FA}" type="sibTrans" cxnId="{C78F03F2-BEBA-D84A-B013-08F8B384BADE}">
      <dgm:prSet/>
      <dgm:spPr/>
      <dgm:t>
        <a:bodyPr/>
        <a:lstStyle/>
        <a:p>
          <a:endParaRPr kumimoji="1" lang="ja-JP" altLang="en-US"/>
        </a:p>
      </dgm:t>
    </dgm:pt>
    <dgm:pt modelId="{A6ACAF22-B85A-1E4E-AF46-4D9F2313A25C}">
      <dgm:prSet phldrT="[テキスト]" custT="1"/>
      <dgm:spPr/>
      <dgm:t>
        <a:bodyPr/>
        <a:lstStyle/>
        <a:p>
          <a:pPr>
            <a:lnSpc>
              <a:spcPts val="2200"/>
            </a:lnSpc>
            <a:spcBef>
              <a:spcPts val="600"/>
            </a:spcBef>
            <a:spcAft>
              <a:spcPts val="0"/>
            </a:spcAft>
            <a:buFont typeface="+mj-lt"/>
            <a:buNone/>
          </a:pPr>
          <a:r>
            <a:rPr kumimoji="1" lang="ja-JP" altLang="en-US" sz="1800" b="0" i="0">
              <a:latin typeface="Meiryo" panose="020B0604030504040204" pitchFamily="34" charset="-128"/>
              <a:ea typeface="Meiryo" panose="020B0604030504040204" pitchFamily="34" charset="-128"/>
            </a:rPr>
            <a:t>暗号とは</a:t>
          </a:r>
        </a:p>
      </dgm:t>
    </dgm:pt>
    <dgm:pt modelId="{2C3EBB17-E9AE-D34B-92EA-D401FF2E5852}" type="parTrans" cxnId="{E8F1F49F-840E-E244-ADE3-D6A08BEA25B0}">
      <dgm:prSet/>
      <dgm:spPr/>
      <dgm:t>
        <a:bodyPr/>
        <a:lstStyle/>
        <a:p>
          <a:endParaRPr kumimoji="1" lang="ja-JP" altLang="en-US"/>
        </a:p>
      </dgm:t>
    </dgm:pt>
    <dgm:pt modelId="{E36AD42F-76DD-C248-9C36-CF871D7CD724}" type="sibTrans" cxnId="{E8F1F49F-840E-E244-ADE3-D6A08BEA25B0}">
      <dgm:prSet/>
      <dgm:spPr/>
      <dgm:t>
        <a:bodyPr/>
        <a:lstStyle/>
        <a:p>
          <a:endParaRPr kumimoji="1" lang="ja-JP" altLang="en-US"/>
        </a:p>
      </dgm:t>
    </dgm:pt>
    <dgm:pt modelId="{B29BECCA-F556-104B-AE11-8BAEEA487023}">
      <dgm:prSet phldrT="[テキスト]" custT="1"/>
      <dgm:spPr/>
      <dgm:t>
        <a:bodyPr/>
        <a:lstStyle/>
        <a:p>
          <a:pPr>
            <a:lnSpc>
              <a:spcPts val="2200"/>
            </a:lnSpc>
            <a:spcAft>
              <a:spcPts val="0"/>
            </a:spcAft>
          </a:pPr>
          <a:r>
            <a:rPr kumimoji="1" lang="ja-JP" altLang="en-US" sz="1600">
              <a:latin typeface="Meiryo" panose="020B0604030504040204" pitchFamily="34" charset="-128"/>
              <a:ea typeface="Meiryo" panose="020B0604030504040204" pitchFamily="34" charset="-128"/>
            </a:rPr>
            <a:t>現在使われている</a:t>
          </a:r>
          <a:endParaRPr kumimoji="1" lang="en-US" altLang="ja-JP" sz="16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暗号の例</a:t>
          </a:r>
        </a:p>
      </dgm:t>
    </dgm:pt>
    <dgm:pt modelId="{6E749308-0E7A-5F4A-BDCA-0ECA26A0D8CB}" type="parTrans" cxnId="{F588195F-8104-4C40-8358-EC41E84B3037}">
      <dgm:prSet/>
      <dgm:spPr/>
      <dgm:t>
        <a:bodyPr/>
        <a:lstStyle/>
        <a:p>
          <a:endParaRPr kumimoji="1" lang="ja-JP" altLang="en-US"/>
        </a:p>
      </dgm:t>
    </dgm:pt>
    <dgm:pt modelId="{7EAC6DBC-F0A4-FD42-85CC-9D1F2B9670F7}" type="sibTrans" cxnId="{F588195F-8104-4C40-8358-EC41E84B3037}">
      <dgm:prSet/>
      <dgm:spPr/>
      <dgm:t>
        <a:bodyPr/>
        <a:lstStyle/>
        <a:p>
          <a:endParaRPr kumimoji="1" lang="ja-JP" altLang="en-US"/>
        </a:p>
      </dgm:t>
    </dgm:pt>
    <dgm:pt modelId="{F861645D-B5E7-9F46-A340-11295FA02045}">
      <dgm:prSet phldrT="[テキスト]"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2.</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暗号</a:t>
          </a:r>
          <a:endParaRPr kumimoji="1" lang="en-US" altLang="ja-JP" sz="2000" dirty="0">
            <a:latin typeface="MS Gothic" panose="020B0609070205080204" pitchFamily="49" charset="-128"/>
            <a:ea typeface="MS Gothic" panose="020B0609070205080204" pitchFamily="49" charset="-128"/>
          </a:endParaRPr>
        </a:p>
        <a:p>
          <a:pPr algn="ctr">
            <a:lnSpc>
              <a:spcPts val="2200"/>
            </a:lnSpc>
            <a:spcAft>
              <a:spcPts val="0"/>
            </a:spcAft>
          </a:pPr>
          <a:r>
            <a:rPr kumimoji="1" lang="ja-JP" altLang="en-US" sz="2000">
              <a:latin typeface="MS Gothic" panose="020B0609070205080204" pitchFamily="49" charset="-128"/>
              <a:ea typeface="MS Gothic" panose="020B0609070205080204" pitchFamily="49" charset="-128"/>
            </a:rPr>
            <a:t>の提案</a:t>
          </a:r>
        </a:p>
      </dgm:t>
    </dgm:pt>
    <dgm:pt modelId="{11303131-8691-4949-B4E8-40221110ECB9}" type="parTrans" cxnId="{C2E87010-4288-444B-860D-D0C99E750463}">
      <dgm:prSet/>
      <dgm:spPr/>
      <dgm:t>
        <a:bodyPr/>
        <a:lstStyle/>
        <a:p>
          <a:endParaRPr kumimoji="1" lang="ja-JP" altLang="en-US"/>
        </a:p>
      </dgm:t>
    </dgm:pt>
    <dgm:pt modelId="{8DA167A1-4CFB-F445-A885-7AFD74520BBC}" type="sibTrans" cxnId="{C2E87010-4288-444B-860D-D0C99E750463}">
      <dgm:prSet/>
      <dgm:spPr/>
      <dgm:t>
        <a:bodyPr/>
        <a:lstStyle/>
        <a:p>
          <a:endParaRPr kumimoji="1" lang="ja-JP" altLang="en-US"/>
        </a:p>
      </dgm:t>
    </dgm:pt>
    <dgm:pt modelId="{8FF6BEBE-3A2C-4847-89ED-1CD47A4CEA5C}">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暗号の暗号化手順</a:t>
          </a:r>
        </a:p>
      </dgm:t>
    </dgm:pt>
    <dgm:pt modelId="{BED5944B-1F6E-2846-B709-4C7BDDD29036}" type="parTrans" cxnId="{843B900F-8798-804D-818D-D984F28FF713}">
      <dgm:prSet/>
      <dgm:spPr/>
      <dgm:t>
        <a:bodyPr/>
        <a:lstStyle/>
        <a:p>
          <a:endParaRPr kumimoji="1" lang="ja-JP" altLang="en-US"/>
        </a:p>
      </dgm:t>
    </dgm:pt>
    <dgm:pt modelId="{04DAA7BD-2417-FC4E-AABF-03F20931D970}" type="sibTrans" cxnId="{843B900F-8798-804D-818D-D984F28FF713}">
      <dgm:prSet/>
      <dgm:spPr/>
      <dgm:t>
        <a:bodyPr/>
        <a:lstStyle/>
        <a:p>
          <a:endParaRPr kumimoji="1" lang="ja-JP" altLang="en-US"/>
        </a:p>
      </dgm:t>
    </dgm:pt>
    <dgm:pt modelId="{CD0CE642-6DCB-9340-8B12-DB5922A903C8}">
      <dgm:prSet phldrT="[テキスト]"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暗号の利用メリット</a:t>
          </a:r>
        </a:p>
      </dgm:t>
    </dgm:pt>
    <dgm:pt modelId="{6FA238E7-1741-0540-A0C6-FC667464F59F}" type="parTrans" cxnId="{79D9EED5-1289-9048-AA44-083FEBA7A913}">
      <dgm:prSet/>
      <dgm:spPr/>
      <dgm:t>
        <a:bodyPr/>
        <a:lstStyle/>
        <a:p>
          <a:endParaRPr kumimoji="1" lang="ja-JP" altLang="en-US"/>
        </a:p>
      </dgm:t>
    </dgm:pt>
    <dgm:pt modelId="{A1FEE6A6-5B9C-FF4E-8FE9-3EC35A30BE66}" type="sibTrans" cxnId="{79D9EED5-1289-9048-AA44-083FEBA7A913}">
      <dgm:prSet/>
      <dgm:spPr/>
      <dgm:t>
        <a:bodyPr/>
        <a:lstStyle/>
        <a:p>
          <a:endParaRPr kumimoji="1" lang="ja-JP" altLang="en-US"/>
        </a:p>
      </dgm:t>
    </dgm:pt>
    <dgm:pt modelId="{BBBB2628-BDD5-9A41-BFC0-AE9D48B99EE3}">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3.</a:t>
          </a:r>
          <a:r>
            <a:rPr kumimoji="1" lang="en-US" altLang="ja-JP" sz="2000" dirty="0">
              <a:latin typeface="Segoe UI Emoji" panose="020B0502040204020203" pitchFamily="34" charset="0"/>
              <a:ea typeface="Segoe UI Emoji" panose="020B0502040204020203" pitchFamily="34" charset="0"/>
            </a:rPr>
            <a:t>cubing</a:t>
          </a:r>
          <a:r>
            <a:rPr kumimoji="1" lang="ja-JP" altLang="en-US" sz="2000">
              <a:latin typeface="MS Gothic" panose="020B0609070205080204" pitchFamily="49" charset="-128"/>
              <a:ea typeface="MS Gothic" panose="020B0609070205080204" pitchFamily="49" charset="-128"/>
            </a:rPr>
            <a:t>モードの提案</a:t>
          </a:r>
        </a:p>
      </dgm:t>
    </dgm:pt>
    <dgm:pt modelId="{7972BC42-5B00-6E49-812F-F9DF26392CAD}" type="parTrans" cxnId="{26467216-5C0C-084D-A392-681616EE2CFF}">
      <dgm:prSet/>
      <dgm:spPr/>
      <dgm:t>
        <a:bodyPr/>
        <a:lstStyle/>
        <a:p>
          <a:endParaRPr kumimoji="1" lang="ja-JP" altLang="en-US"/>
        </a:p>
      </dgm:t>
    </dgm:pt>
    <dgm:pt modelId="{278561AE-D618-894A-8781-4FE4C0DF9602}" type="sibTrans" cxnId="{26467216-5C0C-084D-A392-681616EE2CFF}">
      <dgm:prSet/>
      <dgm:spPr/>
      <dgm:t>
        <a:bodyPr/>
        <a:lstStyle/>
        <a:p>
          <a:endParaRPr kumimoji="1" lang="ja-JP" altLang="en-US"/>
        </a:p>
      </dgm:t>
    </dgm:pt>
    <dgm:pt modelId="{F20671A8-55ED-6E4B-BF82-D9B00666E471}">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暗号利用</a:t>
          </a:r>
          <a:endParaRPr kumimoji="1" lang="en-US" altLang="ja-JP" sz="1800" dirty="0">
            <a:latin typeface="Meiryo" panose="020B0604030504040204" pitchFamily="34" charset="-128"/>
            <a:ea typeface="Meiryo" panose="020B0604030504040204" pitchFamily="34" charset="-128"/>
          </a:endParaRPr>
        </a:p>
        <a:p>
          <a:pPr>
            <a:lnSpc>
              <a:spcPts val="2200"/>
            </a:lnSpc>
            <a:spcAft>
              <a:spcPts val="0"/>
            </a:spcAft>
          </a:pPr>
          <a:r>
            <a:rPr kumimoji="1" lang="ja-JP" altLang="en-US" sz="1800">
              <a:latin typeface="Meiryo" panose="020B0604030504040204" pitchFamily="34" charset="-128"/>
              <a:ea typeface="Meiryo" panose="020B0604030504040204" pitchFamily="34" charset="-128"/>
            </a:rPr>
            <a:t>モードとは</a:t>
          </a:r>
        </a:p>
      </dgm:t>
    </dgm:pt>
    <dgm:pt modelId="{6A348366-DEB4-C34D-9A6F-471D3C1C3158}" type="parTrans" cxnId="{11966D6B-FBB7-FA4C-BDFD-4FCFD5F97317}">
      <dgm:prSet/>
      <dgm:spPr/>
      <dgm:t>
        <a:bodyPr/>
        <a:lstStyle/>
        <a:p>
          <a:endParaRPr kumimoji="1" lang="ja-JP" altLang="en-US"/>
        </a:p>
      </dgm:t>
    </dgm:pt>
    <dgm:pt modelId="{80549F42-9390-F94F-A8AB-D5CD2CEC7559}" type="sibTrans" cxnId="{11966D6B-FBB7-FA4C-BDFD-4FCFD5F97317}">
      <dgm:prSet/>
      <dgm:spPr/>
      <dgm:t>
        <a:bodyPr/>
        <a:lstStyle/>
        <a:p>
          <a:endParaRPr kumimoji="1" lang="ja-JP" altLang="en-US"/>
        </a:p>
      </dgm:t>
    </dgm:pt>
    <dgm:pt modelId="{A0C87B51-6D91-7A45-B20B-7BB4E6E4495D}">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モードの利用手順</a:t>
          </a:r>
        </a:p>
      </dgm:t>
    </dgm:pt>
    <dgm:pt modelId="{842F3C33-ACBC-124D-BA52-FF40F84EB2A7}" type="parTrans" cxnId="{1D24D304-A2ED-6442-B375-46CD70E9F639}">
      <dgm:prSet/>
      <dgm:spPr/>
      <dgm:t>
        <a:bodyPr/>
        <a:lstStyle/>
        <a:p>
          <a:endParaRPr kumimoji="1" lang="ja-JP" altLang="en-US"/>
        </a:p>
      </dgm:t>
    </dgm:pt>
    <dgm:pt modelId="{2FADEBBC-615E-654E-BC74-B7FB967419C7}" type="sibTrans" cxnId="{1D24D304-A2ED-6442-B375-46CD70E9F639}">
      <dgm:prSet/>
      <dgm:spPr/>
      <dgm:t>
        <a:bodyPr/>
        <a:lstStyle/>
        <a:p>
          <a:endParaRPr kumimoji="1" lang="ja-JP" altLang="en-US"/>
        </a:p>
      </dgm:t>
    </dgm:pt>
    <dgm:pt modelId="{2280A579-9111-D84B-8317-32D8BC9BAD72}">
      <dgm:prSet custT="1"/>
      <dgm:spPr/>
      <dgm:t>
        <a:bodyPr/>
        <a:lstStyle/>
        <a:p>
          <a:pPr algn="ctr">
            <a:lnSpc>
              <a:spcPts val="2200"/>
            </a:lnSpc>
            <a:spcAft>
              <a:spcPts val="0"/>
            </a:spcAft>
          </a:pPr>
          <a:r>
            <a:rPr kumimoji="1" lang="en-US" altLang="ja-JP" sz="2000" dirty="0">
              <a:latin typeface="MS Gothic" panose="020B0609070205080204" pitchFamily="49" charset="-128"/>
              <a:ea typeface="MS Gothic" panose="020B0609070205080204" pitchFamily="49" charset="-128"/>
            </a:rPr>
            <a:t>4.</a:t>
          </a:r>
          <a:r>
            <a:rPr kumimoji="1" lang="ja-JP" altLang="en-US" sz="2000">
              <a:latin typeface="MS Gothic" panose="020B0609070205080204" pitchFamily="49" charset="-128"/>
              <a:ea typeface="MS Gothic" panose="020B0609070205080204" pitchFamily="49" charset="-128"/>
            </a:rPr>
            <a:t>暗号化デモ</a:t>
          </a:r>
          <a:endParaRPr kumimoji="1" lang="ja-JP" altLang="en-US" sz="1450">
            <a:latin typeface="MS Gothic" panose="020B0609070205080204" pitchFamily="49" charset="-128"/>
            <a:ea typeface="MS Gothic" panose="020B0609070205080204" pitchFamily="49" charset="-128"/>
          </a:endParaRPr>
        </a:p>
      </dgm:t>
    </dgm:pt>
    <dgm:pt modelId="{13271DCD-8D3B-294C-868A-6F4FFD477C38}" type="parTrans" cxnId="{400A40A3-97BF-8640-A739-EE26A10B7749}">
      <dgm:prSet/>
      <dgm:spPr/>
      <dgm:t>
        <a:bodyPr/>
        <a:lstStyle/>
        <a:p>
          <a:endParaRPr kumimoji="1" lang="ja-JP" altLang="en-US"/>
        </a:p>
      </dgm:t>
    </dgm:pt>
    <dgm:pt modelId="{93DD72C0-877D-F449-ADEF-D89C8DE5A38B}" type="sibTrans" cxnId="{400A40A3-97BF-8640-A739-EE26A10B7749}">
      <dgm:prSet/>
      <dgm:spPr/>
      <dgm:t>
        <a:bodyPr/>
        <a:lstStyle/>
        <a:p>
          <a:endParaRPr kumimoji="1" lang="ja-JP" altLang="en-US"/>
        </a:p>
      </dgm:t>
    </dgm:pt>
    <dgm:pt modelId="{1B8CEA1E-C957-5C4D-9E23-4C12337E2562}">
      <dgm:prSet custT="1"/>
      <dgm:spPr/>
      <dgm:t>
        <a:bodyPr/>
        <a:lstStyle/>
        <a:p>
          <a:pPr>
            <a:lnSpc>
              <a:spcPts val="2200"/>
            </a:lnSpc>
            <a:spcAft>
              <a:spcPts val="0"/>
            </a:spcAft>
          </a:pPr>
          <a:r>
            <a:rPr kumimoji="1" lang="ja-JP" altLang="en-US" sz="1800">
              <a:latin typeface="Meiryo" panose="020B0604030504040204" pitchFamily="34" charset="-128"/>
              <a:ea typeface="Meiryo" panose="020B0604030504040204" pitchFamily="34" charset="-128"/>
            </a:rPr>
            <a:t>暗号化デモ</a:t>
          </a:r>
          <a:endParaRPr kumimoji="1" lang="ja-JP" altLang="en-US" sz="1450">
            <a:latin typeface="Meiryo" panose="020B0604030504040204" pitchFamily="34" charset="-128"/>
            <a:ea typeface="Meiryo" panose="020B0604030504040204" pitchFamily="34" charset="-128"/>
          </a:endParaRPr>
        </a:p>
      </dgm:t>
    </dgm:pt>
    <dgm:pt modelId="{DBB50EDC-5A84-6B4A-AA74-0911DEC3FCA2}" type="parTrans" cxnId="{1BCBFA06-18F5-1641-A784-DD3C90818194}">
      <dgm:prSet/>
      <dgm:spPr/>
      <dgm:t>
        <a:bodyPr/>
        <a:lstStyle/>
        <a:p>
          <a:endParaRPr kumimoji="1" lang="ja-JP" altLang="en-US"/>
        </a:p>
      </dgm:t>
    </dgm:pt>
    <dgm:pt modelId="{8310703D-2781-5940-B7A6-83CCFBC5C5C2}" type="sibTrans" cxnId="{1BCBFA06-18F5-1641-A784-DD3C90818194}">
      <dgm:prSet/>
      <dgm:spPr/>
      <dgm:t>
        <a:bodyPr/>
        <a:lstStyle/>
        <a:p>
          <a:endParaRPr kumimoji="1" lang="ja-JP" altLang="en-US"/>
        </a:p>
      </dgm:t>
    </dgm:pt>
    <dgm:pt modelId="{71B5EFB2-30DC-DD43-B4B2-6C36CEE7B7F0}">
      <dgm:prSet custT="1"/>
      <dgm:spPr/>
      <dgm:t>
        <a:bodyPr/>
        <a:lstStyle/>
        <a:p>
          <a:pPr>
            <a:lnSpc>
              <a:spcPts val="2200"/>
            </a:lnSpc>
            <a:spcAft>
              <a:spcPts val="0"/>
            </a:spcAft>
          </a:pP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モードの解読</a:t>
          </a:r>
        </a:p>
      </dgm:t>
    </dgm:pt>
    <dgm:pt modelId="{9156D7B8-575A-4F41-9755-C16B8ACAE8BE}" type="parTrans" cxnId="{3EF5E620-7B93-6248-924C-DC582490DF10}">
      <dgm:prSet/>
      <dgm:spPr/>
      <dgm:t>
        <a:bodyPr/>
        <a:lstStyle/>
        <a:p>
          <a:endParaRPr kumimoji="1" lang="ja-JP" altLang="en-US"/>
        </a:p>
      </dgm:t>
    </dgm:pt>
    <dgm:pt modelId="{1965FBAF-0592-F34E-B082-F5625682DC91}" type="sibTrans" cxnId="{3EF5E620-7B93-6248-924C-DC582490DF10}">
      <dgm:prSet/>
      <dgm:spPr/>
      <dgm:t>
        <a:bodyPr/>
        <a:lstStyle/>
        <a:p>
          <a:endParaRPr kumimoji="1" lang="ja-JP" altLang="en-US"/>
        </a:p>
      </dgm:t>
    </dgm:pt>
    <dgm:pt modelId="{71771D4E-3B46-4A40-A498-350855D2FAE1}" type="pres">
      <dgm:prSet presAssocID="{ADD76580-C716-3749-A1AA-DCBA4EE10078}" presName="diagram" presStyleCnt="0">
        <dgm:presLayoutVars>
          <dgm:chPref val="1"/>
          <dgm:dir/>
          <dgm:animOne val="branch"/>
          <dgm:animLvl val="lvl"/>
          <dgm:resizeHandles/>
        </dgm:presLayoutVars>
      </dgm:prSet>
      <dgm:spPr/>
    </dgm:pt>
    <dgm:pt modelId="{77094EFC-4AF0-3348-A184-7EAF2D9FF1CE}" type="pres">
      <dgm:prSet presAssocID="{A0DB041A-F630-1046-B5EF-FB6FB3D10E76}" presName="root" presStyleCnt="0"/>
      <dgm:spPr/>
    </dgm:pt>
    <dgm:pt modelId="{3DA66277-DA4A-6940-BF31-D0F60BC43787}" type="pres">
      <dgm:prSet presAssocID="{A0DB041A-F630-1046-B5EF-FB6FB3D10E76}" presName="rootComposite" presStyleCnt="0"/>
      <dgm:spPr/>
    </dgm:pt>
    <dgm:pt modelId="{59349794-08CA-9346-8B49-3021574B0581}" type="pres">
      <dgm:prSet presAssocID="{A0DB041A-F630-1046-B5EF-FB6FB3D10E76}" presName="rootText" presStyleLbl="node1" presStyleIdx="0" presStyleCnt="4" custScaleX="186073" custScaleY="151631"/>
      <dgm:spPr/>
    </dgm:pt>
    <dgm:pt modelId="{072E1B50-681E-BE43-B767-0A24171F920F}" type="pres">
      <dgm:prSet presAssocID="{A0DB041A-F630-1046-B5EF-FB6FB3D10E76}" presName="rootConnector" presStyleLbl="node1" presStyleIdx="0" presStyleCnt="4"/>
      <dgm:spPr/>
    </dgm:pt>
    <dgm:pt modelId="{369EC48F-5307-044F-A96A-E2BCD885CFBA}" type="pres">
      <dgm:prSet presAssocID="{A0DB041A-F630-1046-B5EF-FB6FB3D10E76}" presName="childShape" presStyleCnt="0"/>
      <dgm:spPr/>
    </dgm:pt>
    <dgm:pt modelId="{04BB3680-543C-8946-9D21-AB9CF38BADCF}" type="pres">
      <dgm:prSet presAssocID="{2C3EBB17-E9AE-D34B-92EA-D401FF2E5852}" presName="Name13" presStyleLbl="parChTrans1D2" presStyleIdx="0" presStyleCnt="8"/>
      <dgm:spPr/>
    </dgm:pt>
    <dgm:pt modelId="{13E17EA9-BAD1-D54F-A190-E3156ADFE5AD}" type="pres">
      <dgm:prSet presAssocID="{A6ACAF22-B85A-1E4E-AF46-4D9F2313A25C}" presName="childText" presStyleLbl="bgAcc1" presStyleIdx="0" presStyleCnt="8" custScaleX="205023" custScaleY="140458">
        <dgm:presLayoutVars>
          <dgm:bulletEnabled val="1"/>
        </dgm:presLayoutVars>
      </dgm:prSet>
      <dgm:spPr/>
    </dgm:pt>
    <dgm:pt modelId="{6BF76CC4-750C-2544-B1F8-AD43A971F0A8}" type="pres">
      <dgm:prSet presAssocID="{6E749308-0E7A-5F4A-BDCA-0ECA26A0D8CB}" presName="Name13" presStyleLbl="parChTrans1D2" presStyleIdx="1" presStyleCnt="8"/>
      <dgm:spPr/>
    </dgm:pt>
    <dgm:pt modelId="{65580388-EC5A-014A-AAA3-48EF188E48AA}" type="pres">
      <dgm:prSet presAssocID="{B29BECCA-F556-104B-AE11-8BAEEA487023}" presName="childText" presStyleLbl="bgAcc1" presStyleIdx="1" presStyleCnt="8" custScaleX="205023" custScaleY="140458">
        <dgm:presLayoutVars>
          <dgm:bulletEnabled val="1"/>
        </dgm:presLayoutVars>
      </dgm:prSet>
      <dgm:spPr/>
    </dgm:pt>
    <dgm:pt modelId="{4935DBC7-3446-C746-B539-B1EDB76D90D0}" type="pres">
      <dgm:prSet presAssocID="{F861645D-B5E7-9F46-A340-11295FA02045}" presName="root" presStyleCnt="0"/>
      <dgm:spPr/>
    </dgm:pt>
    <dgm:pt modelId="{2FEF34F2-DEEC-A44E-8780-93FFA9C72E13}" type="pres">
      <dgm:prSet presAssocID="{F861645D-B5E7-9F46-A340-11295FA02045}" presName="rootComposite" presStyleCnt="0"/>
      <dgm:spPr/>
    </dgm:pt>
    <dgm:pt modelId="{9EDE329B-161D-D94B-862D-5C4F946A71C9}" type="pres">
      <dgm:prSet presAssocID="{F861645D-B5E7-9F46-A340-11295FA02045}" presName="rootText" presStyleLbl="node1" presStyleIdx="1" presStyleCnt="4" custScaleX="186073" custScaleY="151631"/>
      <dgm:spPr/>
    </dgm:pt>
    <dgm:pt modelId="{60F2F275-B567-514E-A352-FD2FFB3DB3B1}" type="pres">
      <dgm:prSet presAssocID="{F861645D-B5E7-9F46-A340-11295FA02045}" presName="rootConnector" presStyleLbl="node1" presStyleIdx="1" presStyleCnt="4"/>
      <dgm:spPr/>
    </dgm:pt>
    <dgm:pt modelId="{824867D9-87A5-8A40-B25A-DD895D2D0465}" type="pres">
      <dgm:prSet presAssocID="{F861645D-B5E7-9F46-A340-11295FA02045}" presName="childShape" presStyleCnt="0"/>
      <dgm:spPr/>
    </dgm:pt>
    <dgm:pt modelId="{7B9A987E-72EF-454B-BFE0-EB27730D6DE9}" type="pres">
      <dgm:prSet presAssocID="{BED5944B-1F6E-2846-B709-4C7BDDD29036}" presName="Name13" presStyleLbl="parChTrans1D2" presStyleIdx="2" presStyleCnt="8"/>
      <dgm:spPr/>
    </dgm:pt>
    <dgm:pt modelId="{628F8C28-5A72-1941-8287-511A2C704B46}" type="pres">
      <dgm:prSet presAssocID="{8FF6BEBE-3A2C-4847-89ED-1CD47A4CEA5C}" presName="childText" presStyleLbl="bgAcc1" presStyleIdx="2" presStyleCnt="8" custScaleX="205023" custScaleY="140458">
        <dgm:presLayoutVars>
          <dgm:bulletEnabled val="1"/>
        </dgm:presLayoutVars>
      </dgm:prSet>
      <dgm:spPr/>
    </dgm:pt>
    <dgm:pt modelId="{BF7768AB-6ED9-FC4C-A924-59D8D14003AB}" type="pres">
      <dgm:prSet presAssocID="{6FA238E7-1741-0540-A0C6-FC667464F59F}" presName="Name13" presStyleLbl="parChTrans1D2" presStyleIdx="3" presStyleCnt="8"/>
      <dgm:spPr/>
    </dgm:pt>
    <dgm:pt modelId="{64A700D4-5BDE-234E-8236-B854B46EFB0E}" type="pres">
      <dgm:prSet presAssocID="{CD0CE642-6DCB-9340-8B12-DB5922A903C8}" presName="childText" presStyleLbl="bgAcc1" presStyleIdx="3" presStyleCnt="8" custScaleX="205023" custScaleY="140458">
        <dgm:presLayoutVars>
          <dgm:bulletEnabled val="1"/>
        </dgm:presLayoutVars>
      </dgm:prSet>
      <dgm:spPr/>
    </dgm:pt>
    <dgm:pt modelId="{3F46456B-6700-4644-B01A-1DF8991F7225}" type="pres">
      <dgm:prSet presAssocID="{BBBB2628-BDD5-9A41-BFC0-AE9D48B99EE3}" presName="root" presStyleCnt="0"/>
      <dgm:spPr/>
    </dgm:pt>
    <dgm:pt modelId="{F990C5B2-737E-214E-AB9C-41E0129734A6}" type="pres">
      <dgm:prSet presAssocID="{BBBB2628-BDD5-9A41-BFC0-AE9D48B99EE3}" presName="rootComposite" presStyleCnt="0"/>
      <dgm:spPr/>
    </dgm:pt>
    <dgm:pt modelId="{629B9D7C-8F1B-8047-A68C-FFC979FAAEF5}" type="pres">
      <dgm:prSet presAssocID="{BBBB2628-BDD5-9A41-BFC0-AE9D48B99EE3}" presName="rootText" presStyleLbl="node1" presStyleIdx="2" presStyleCnt="4" custScaleX="186073" custScaleY="151631"/>
      <dgm:spPr/>
    </dgm:pt>
    <dgm:pt modelId="{E03D96A4-F73C-C745-A1F3-71C6C635644F}" type="pres">
      <dgm:prSet presAssocID="{BBBB2628-BDD5-9A41-BFC0-AE9D48B99EE3}" presName="rootConnector" presStyleLbl="node1" presStyleIdx="2" presStyleCnt="4"/>
      <dgm:spPr/>
    </dgm:pt>
    <dgm:pt modelId="{A95B36C0-B23E-AE45-93E7-6070FDD829D0}" type="pres">
      <dgm:prSet presAssocID="{BBBB2628-BDD5-9A41-BFC0-AE9D48B99EE3}" presName="childShape" presStyleCnt="0"/>
      <dgm:spPr/>
    </dgm:pt>
    <dgm:pt modelId="{04232DC8-C77D-6041-AEEE-878AA2A280DA}" type="pres">
      <dgm:prSet presAssocID="{6A348366-DEB4-C34D-9A6F-471D3C1C3158}" presName="Name13" presStyleLbl="parChTrans1D2" presStyleIdx="4" presStyleCnt="8"/>
      <dgm:spPr/>
    </dgm:pt>
    <dgm:pt modelId="{935FB70F-6054-A049-9508-B3565B1AD078}" type="pres">
      <dgm:prSet presAssocID="{F20671A8-55ED-6E4B-BF82-D9B00666E471}" presName="childText" presStyleLbl="bgAcc1" presStyleIdx="4" presStyleCnt="8" custScaleX="205023" custScaleY="140458">
        <dgm:presLayoutVars>
          <dgm:bulletEnabled val="1"/>
        </dgm:presLayoutVars>
      </dgm:prSet>
      <dgm:spPr/>
    </dgm:pt>
    <dgm:pt modelId="{423EBB74-5939-1E46-B93E-DDD09BB7CC4B}" type="pres">
      <dgm:prSet presAssocID="{842F3C33-ACBC-124D-BA52-FF40F84EB2A7}" presName="Name13" presStyleLbl="parChTrans1D2" presStyleIdx="5" presStyleCnt="8"/>
      <dgm:spPr/>
    </dgm:pt>
    <dgm:pt modelId="{448E4D4C-E3C2-A54A-99A8-9D35255662EE}" type="pres">
      <dgm:prSet presAssocID="{A0C87B51-6D91-7A45-B20B-7BB4E6E4495D}" presName="childText" presStyleLbl="bgAcc1" presStyleIdx="5" presStyleCnt="8" custScaleX="205023" custScaleY="140458">
        <dgm:presLayoutVars>
          <dgm:bulletEnabled val="1"/>
        </dgm:presLayoutVars>
      </dgm:prSet>
      <dgm:spPr/>
    </dgm:pt>
    <dgm:pt modelId="{E64C27C3-FA23-4141-9C17-4468F640F720}" type="pres">
      <dgm:prSet presAssocID="{9156D7B8-575A-4F41-9755-C16B8ACAE8BE}" presName="Name13" presStyleLbl="parChTrans1D2" presStyleIdx="6" presStyleCnt="8"/>
      <dgm:spPr/>
    </dgm:pt>
    <dgm:pt modelId="{00F83B91-98D6-1043-909D-7C60DA90B26B}" type="pres">
      <dgm:prSet presAssocID="{71B5EFB2-30DC-DD43-B4B2-6C36CEE7B7F0}" presName="childText" presStyleLbl="bgAcc1" presStyleIdx="6" presStyleCnt="8" custScaleX="205023" custScaleY="140458">
        <dgm:presLayoutVars>
          <dgm:bulletEnabled val="1"/>
        </dgm:presLayoutVars>
      </dgm:prSet>
      <dgm:spPr/>
    </dgm:pt>
    <dgm:pt modelId="{6F0BC628-D3DE-E743-9A75-46D5BB8C74A4}" type="pres">
      <dgm:prSet presAssocID="{2280A579-9111-D84B-8317-32D8BC9BAD72}" presName="root" presStyleCnt="0"/>
      <dgm:spPr/>
    </dgm:pt>
    <dgm:pt modelId="{025F831F-4F86-4D40-AE7C-594924BABED2}" type="pres">
      <dgm:prSet presAssocID="{2280A579-9111-D84B-8317-32D8BC9BAD72}" presName="rootComposite" presStyleCnt="0"/>
      <dgm:spPr/>
    </dgm:pt>
    <dgm:pt modelId="{09C9E8D2-C36C-2542-9237-283B8571E799}" type="pres">
      <dgm:prSet presAssocID="{2280A579-9111-D84B-8317-32D8BC9BAD72}" presName="rootText" presStyleLbl="node1" presStyleIdx="3" presStyleCnt="4" custScaleX="186073" custScaleY="151631"/>
      <dgm:spPr/>
    </dgm:pt>
    <dgm:pt modelId="{4F010A68-5963-9846-81CB-79D644D63353}" type="pres">
      <dgm:prSet presAssocID="{2280A579-9111-D84B-8317-32D8BC9BAD72}" presName="rootConnector" presStyleLbl="node1" presStyleIdx="3" presStyleCnt="4"/>
      <dgm:spPr/>
    </dgm:pt>
    <dgm:pt modelId="{A61CAFEB-25AA-5E4E-B29B-AA06395F15AF}" type="pres">
      <dgm:prSet presAssocID="{2280A579-9111-D84B-8317-32D8BC9BAD72}" presName="childShape" presStyleCnt="0"/>
      <dgm:spPr/>
    </dgm:pt>
    <dgm:pt modelId="{3CEC3769-F88C-C945-979D-4339051DE908}" type="pres">
      <dgm:prSet presAssocID="{DBB50EDC-5A84-6B4A-AA74-0911DEC3FCA2}" presName="Name13" presStyleLbl="parChTrans1D2" presStyleIdx="7" presStyleCnt="8"/>
      <dgm:spPr/>
    </dgm:pt>
    <dgm:pt modelId="{A18F2182-8ADC-B747-9B35-BDBC4AFE1C92}" type="pres">
      <dgm:prSet presAssocID="{1B8CEA1E-C957-5C4D-9E23-4C12337E2562}" presName="childText" presStyleLbl="bgAcc1" presStyleIdx="7" presStyleCnt="8" custScaleX="205023" custScaleY="140458">
        <dgm:presLayoutVars>
          <dgm:bulletEnabled val="1"/>
        </dgm:presLayoutVars>
      </dgm:prSet>
      <dgm:spPr/>
    </dgm:pt>
  </dgm:ptLst>
  <dgm:cxnLst>
    <dgm:cxn modelId="{4C56AA00-506C-0142-9611-C5F57C75B872}" type="presOf" srcId="{6FA238E7-1741-0540-A0C6-FC667464F59F}" destId="{BF7768AB-6ED9-FC4C-A924-59D8D14003AB}" srcOrd="0" destOrd="0" presId="urn:microsoft.com/office/officeart/2005/8/layout/hierarchy3"/>
    <dgm:cxn modelId="{1D24D304-A2ED-6442-B375-46CD70E9F639}" srcId="{BBBB2628-BDD5-9A41-BFC0-AE9D48B99EE3}" destId="{A0C87B51-6D91-7A45-B20B-7BB4E6E4495D}" srcOrd="1" destOrd="0" parTransId="{842F3C33-ACBC-124D-BA52-FF40F84EB2A7}" sibTransId="{2FADEBBC-615E-654E-BC74-B7FB967419C7}"/>
    <dgm:cxn modelId="{1BCBFA06-18F5-1641-A784-DD3C90818194}" srcId="{2280A579-9111-D84B-8317-32D8BC9BAD72}" destId="{1B8CEA1E-C957-5C4D-9E23-4C12337E2562}" srcOrd="0" destOrd="0" parTransId="{DBB50EDC-5A84-6B4A-AA74-0911DEC3FCA2}" sibTransId="{8310703D-2781-5940-B7A6-83CCFBC5C5C2}"/>
    <dgm:cxn modelId="{97EDF10B-09C6-464C-89F2-40E59F77F6B2}" type="presOf" srcId="{9156D7B8-575A-4F41-9755-C16B8ACAE8BE}" destId="{E64C27C3-FA23-4141-9C17-4468F640F720}" srcOrd="0" destOrd="0" presId="urn:microsoft.com/office/officeart/2005/8/layout/hierarchy3"/>
    <dgm:cxn modelId="{843B900F-8798-804D-818D-D984F28FF713}" srcId="{F861645D-B5E7-9F46-A340-11295FA02045}" destId="{8FF6BEBE-3A2C-4847-89ED-1CD47A4CEA5C}" srcOrd="0" destOrd="0" parTransId="{BED5944B-1F6E-2846-B709-4C7BDDD29036}" sibTransId="{04DAA7BD-2417-FC4E-AABF-03F20931D970}"/>
    <dgm:cxn modelId="{C2E87010-4288-444B-860D-D0C99E750463}" srcId="{ADD76580-C716-3749-A1AA-DCBA4EE10078}" destId="{F861645D-B5E7-9F46-A340-11295FA02045}" srcOrd="1" destOrd="0" parTransId="{11303131-8691-4949-B4E8-40221110ECB9}" sibTransId="{8DA167A1-4CFB-F445-A885-7AFD74520BBC}"/>
    <dgm:cxn modelId="{26467216-5C0C-084D-A392-681616EE2CFF}" srcId="{ADD76580-C716-3749-A1AA-DCBA4EE10078}" destId="{BBBB2628-BDD5-9A41-BFC0-AE9D48B99EE3}" srcOrd="2" destOrd="0" parTransId="{7972BC42-5B00-6E49-812F-F9DF26392CAD}" sibTransId="{278561AE-D618-894A-8781-4FE4C0DF9602}"/>
    <dgm:cxn modelId="{3EF5E620-7B93-6248-924C-DC582490DF10}" srcId="{BBBB2628-BDD5-9A41-BFC0-AE9D48B99EE3}" destId="{71B5EFB2-30DC-DD43-B4B2-6C36CEE7B7F0}" srcOrd="2" destOrd="0" parTransId="{9156D7B8-575A-4F41-9755-C16B8ACAE8BE}" sibTransId="{1965FBAF-0592-F34E-B082-F5625682DC91}"/>
    <dgm:cxn modelId="{C1110126-9C05-EA48-9C89-79CFCDB4159E}" type="presOf" srcId="{71B5EFB2-30DC-DD43-B4B2-6C36CEE7B7F0}" destId="{00F83B91-98D6-1043-909D-7C60DA90B26B}" srcOrd="0" destOrd="0" presId="urn:microsoft.com/office/officeart/2005/8/layout/hierarchy3"/>
    <dgm:cxn modelId="{FF22D32C-2EB9-7248-BFBF-708DCE1B6309}" type="presOf" srcId="{BBBB2628-BDD5-9A41-BFC0-AE9D48B99EE3}" destId="{E03D96A4-F73C-C745-A1F3-71C6C635644F}" srcOrd="1" destOrd="0" presId="urn:microsoft.com/office/officeart/2005/8/layout/hierarchy3"/>
    <dgm:cxn modelId="{01D3592E-C46B-F448-B2DF-943683C19DAE}" type="presOf" srcId="{BED5944B-1F6E-2846-B709-4C7BDDD29036}" destId="{7B9A987E-72EF-454B-BFE0-EB27730D6DE9}" srcOrd="0" destOrd="0" presId="urn:microsoft.com/office/officeart/2005/8/layout/hierarchy3"/>
    <dgm:cxn modelId="{C06DF93C-7827-8D4B-BF03-1D9F62FFDCE4}" type="presOf" srcId="{BBBB2628-BDD5-9A41-BFC0-AE9D48B99EE3}" destId="{629B9D7C-8F1B-8047-A68C-FFC979FAAEF5}" srcOrd="0" destOrd="0" presId="urn:microsoft.com/office/officeart/2005/8/layout/hierarchy3"/>
    <dgm:cxn modelId="{E37D233E-C94E-514E-BB9C-DB4986589C7D}" type="presOf" srcId="{2280A579-9111-D84B-8317-32D8BC9BAD72}" destId="{4F010A68-5963-9846-81CB-79D644D63353}" srcOrd="1" destOrd="0" presId="urn:microsoft.com/office/officeart/2005/8/layout/hierarchy3"/>
    <dgm:cxn modelId="{0F26875D-CD80-D64A-B84F-0699EF85BF22}" type="presOf" srcId="{F20671A8-55ED-6E4B-BF82-D9B00666E471}" destId="{935FB70F-6054-A049-9508-B3565B1AD078}" srcOrd="0" destOrd="0" presId="urn:microsoft.com/office/officeart/2005/8/layout/hierarchy3"/>
    <dgm:cxn modelId="{F588195F-8104-4C40-8358-EC41E84B3037}" srcId="{A0DB041A-F630-1046-B5EF-FB6FB3D10E76}" destId="{B29BECCA-F556-104B-AE11-8BAEEA487023}" srcOrd="1" destOrd="0" parTransId="{6E749308-0E7A-5F4A-BDCA-0ECA26A0D8CB}" sibTransId="{7EAC6DBC-F0A4-FD42-85CC-9D1F2B9670F7}"/>
    <dgm:cxn modelId="{DDEE2968-9933-774E-9875-495EBE87B909}" type="presOf" srcId="{8FF6BEBE-3A2C-4847-89ED-1CD47A4CEA5C}" destId="{628F8C28-5A72-1941-8287-511A2C704B46}" srcOrd="0" destOrd="0" presId="urn:microsoft.com/office/officeart/2005/8/layout/hierarchy3"/>
    <dgm:cxn modelId="{11966D6B-FBB7-FA4C-BDFD-4FCFD5F97317}" srcId="{BBBB2628-BDD5-9A41-BFC0-AE9D48B99EE3}" destId="{F20671A8-55ED-6E4B-BF82-D9B00666E471}" srcOrd="0" destOrd="0" parTransId="{6A348366-DEB4-C34D-9A6F-471D3C1C3158}" sibTransId="{80549F42-9390-F94F-A8AB-D5CD2CEC7559}"/>
    <dgm:cxn modelId="{B9E12489-A615-9B49-9243-689E60F54762}" type="presOf" srcId="{A0C87B51-6D91-7A45-B20B-7BB4E6E4495D}" destId="{448E4D4C-E3C2-A54A-99A8-9D35255662EE}" srcOrd="0" destOrd="0" presId="urn:microsoft.com/office/officeart/2005/8/layout/hierarchy3"/>
    <dgm:cxn modelId="{D03D3F92-76D2-704A-9C08-2484E52490F3}" type="presOf" srcId="{CD0CE642-6DCB-9340-8B12-DB5922A903C8}" destId="{64A700D4-5BDE-234E-8236-B854B46EFB0E}" srcOrd="0" destOrd="0" presId="urn:microsoft.com/office/officeart/2005/8/layout/hierarchy3"/>
    <dgm:cxn modelId="{5F623399-3C3A-D246-BEE4-1424E3A4A6C2}" type="presOf" srcId="{A0DB041A-F630-1046-B5EF-FB6FB3D10E76}" destId="{59349794-08CA-9346-8B49-3021574B0581}" srcOrd="0" destOrd="0" presId="urn:microsoft.com/office/officeart/2005/8/layout/hierarchy3"/>
    <dgm:cxn modelId="{F469939B-ED20-EA42-B5F6-5967DC2F01F8}" type="presOf" srcId="{2280A579-9111-D84B-8317-32D8BC9BAD72}" destId="{09C9E8D2-C36C-2542-9237-283B8571E799}" srcOrd="0" destOrd="0" presId="urn:microsoft.com/office/officeart/2005/8/layout/hierarchy3"/>
    <dgm:cxn modelId="{4B5B139E-407F-7141-8C4C-1D54E7527B2C}" type="presOf" srcId="{F861645D-B5E7-9F46-A340-11295FA02045}" destId="{60F2F275-B567-514E-A352-FD2FFB3DB3B1}" srcOrd="1" destOrd="0" presId="urn:microsoft.com/office/officeart/2005/8/layout/hierarchy3"/>
    <dgm:cxn modelId="{E8F1F49F-840E-E244-ADE3-D6A08BEA25B0}" srcId="{A0DB041A-F630-1046-B5EF-FB6FB3D10E76}" destId="{A6ACAF22-B85A-1E4E-AF46-4D9F2313A25C}" srcOrd="0" destOrd="0" parTransId="{2C3EBB17-E9AE-D34B-92EA-D401FF2E5852}" sibTransId="{E36AD42F-76DD-C248-9C36-CF871D7CD724}"/>
    <dgm:cxn modelId="{400A40A3-97BF-8640-A739-EE26A10B7749}" srcId="{ADD76580-C716-3749-A1AA-DCBA4EE10078}" destId="{2280A579-9111-D84B-8317-32D8BC9BAD72}" srcOrd="3" destOrd="0" parTransId="{13271DCD-8D3B-294C-868A-6F4FFD477C38}" sibTransId="{93DD72C0-877D-F449-ADEF-D89C8DE5A38B}"/>
    <dgm:cxn modelId="{FD5392A6-82CC-9144-A27C-1BFCC174694C}" type="presOf" srcId="{2C3EBB17-E9AE-D34B-92EA-D401FF2E5852}" destId="{04BB3680-543C-8946-9D21-AB9CF38BADCF}" srcOrd="0" destOrd="0" presId="urn:microsoft.com/office/officeart/2005/8/layout/hierarchy3"/>
    <dgm:cxn modelId="{0D94F3B2-D64D-FB4B-89BC-EBF81D71B735}" type="presOf" srcId="{DBB50EDC-5A84-6B4A-AA74-0911DEC3FCA2}" destId="{3CEC3769-F88C-C945-979D-4339051DE908}" srcOrd="0" destOrd="0" presId="urn:microsoft.com/office/officeart/2005/8/layout/hierarchy3"/>
    <dgm:cxn modelId="{D9628AC1-8A7C-1444-92C0-21A51CD3BA41}" type="presOf" srcId="{A0DB041A-F630-1046-B5EF-FB6FB3D10E76}" destId="{072E1B50-681E-BE43-B767-0A24171F920F}" srcOrd="1" destOrd="0" presId="urn:microsoft.com/office/officeart/2005/8/layout/hierarchy3"/>
    <dgm:cxn modelId="{DDB674C3-8EF9-654B-A36E-839DB3CCD5AA}" type="presOf" srcId="{6E749308-0E7A-5F4A-BDCA-0ECA26A0D8CB}" destId="{6BF76CC4-750C-2544-B1F8-AD43A971F0A8}" srcOrd="0" destOrd="0" presId="urn:microsoft.com/office/officeart/2005/8/layout/hierarchy3"/>
    <dgm:cxn modelId="{98CE79C4-916A-7B42-9A65-CD1B28A93088}" type="presOf" srcId="{A6ACAF22-B85A-1E4E-AF46-4D9F2313A25C}" destId="{13E17EA9-BAD1-D54F-A190-E3156ADFE5AD}" srcOrd="0" destOrd="0" presId="urn:microsoft.com/office/officeart/2005/8/layout/hierarchy3"/>
    <dgm:cxn modelId="{6CAC96D3-6AF7-814F-9401-8D01F94D6E8C}" type="presOf" srcId="{6A348366-DEB4-C34D-9A6F-471D3C1C3158}" destId="{04232DC8-C77D-6041-AEEE-878AA2A280DA}" srcOrd="0" destOrd="0" presId="urn:microsoft.com/office/officeart/2005/8/layout/hierarchy3"/>
    <dgm:cxn modelId="{79D9EED5-1289-9048-AA44-083FEBA7A913}" srcId="{F861645D-B5E7-9F46-A340-11295FA02045}" destId="{CD0CE642-6DCB-9340-8B12-DB5922A903C8}" srcOrd="1" destOrd="0" parTransId="{6FA238E7-1741-0540-A0C6-FC667464F59F}" sibTransId="{A1FEE6A6-5B9C-FF4E-8FE9-3EC35A30BE66}"/>
    <dgm:cxn modelId="{35E369D7-6E17-C642-A131-E880DAB8781D}" type="presOf" srcId="{1B8CEA1E-C957-5C4D-9E23-4C12337E2562}" destId="{A18F2182-8ADC-B747-9B35-BDBC4AFE1C92}" srcOrd="0" destOrd="0" presId="urn:microsoft.com/office/officeart/2005/8/layout/hierarchy3"/>
    <dgm:cxn modelId="{9C400BEA-779A-B045-8B91-49E5C2020C17}" type="presOf" srcId="{842F3C33-ACBC-124D-BA52-FF40F84EB2A7}" destId="{423EBB74-5939-1E46-B93E-DDD09BB7CC4B}" srcOrd="0" destOrd="0" presId="urn:microsoft.com/office/officeart/2005/8/layout/hierarchy3"/>
    <dgm:cxn modelId="{C78F03F2-BEBA-D84A-B013-08F8B384BADE}" srcId="{ADD76580-C716-3749-A1AA-DCBA4EE10078}" destId="{A0DB041A-F630-1046-B5EF-FB6FB3D10E76}" srcOrd="0" destOrd="0" parTransId="{2824C10B-E696-3D43-9880-7BBBFAD940E9}" sibTransId="{607AE081-5EA1-0340-8EB5-5EABE509A7FA}"/>
    <dgm:cxn modelId="{70C295F3-DFA8-374D-9E9E-C5C84029452D}" type="presOf" srcId="{ADD76580-C716-3749-A1AA-DCBA4EE10078}" destId="{71771D4E-3B46-4A40-A498-350855D2FAE1}" srcOrd="0" destOrd="0" presId="urn:microsoft.com/office/officeart/2005/8/layout/hierarchy3"/>
    <dgm:cxn modelId="{89109BF3-6277-684F-9AF0-E532A6B0D71A}" type="presOf" srcId="{F861645D-B5E7-9F46-A340-11295FA02045}" destId="{9EDE329B-161D-D94B-862D-5C4F946A71C9}" srcOrd="0" destOrd="0" presId="urn:microsoft.com/office/officeart/2005/8/layout/hierarchy3"/>
    <dgm:cxn modelId="{AFB280F8-C79F-8C4D-B8C2-AAA731737911}" type="presOf" srcId="{B29BECCA-F556-104B-AE11-8BAEEA487023}" destId="{65580388-EC5A-014A-AAA3-48EF188E48AA}" srcOrd="0" destOrd="0" presId="urn:microsoft.com/office/officeart/2005/8/layout/hierarchy3"/>
    <dgm:cxn modelId="{F4AFD54A-6C6C-DF48-A47A-338ADA8C46CC}" type="presParOf" srcId="{71771D4E-3B46-4A40-A498-350855D2FAE1}" destId="{77094EFC-4AF0-3348-A184-7EAF2D9FF1CE}" srcOrd="0" destOrd="0" presId="urn:microsoft.com/office/officeart/2005/8/layout/hierarchy3"/>
    <dgm:cxn modelId="{86087BEC-1ED2-F744-87C5-39F81CFA0B24}" type="presParOf" srcId="{77094EFC-4AF0-3348-A184-7EAF2D9FF1CE}" destId="{3DA66277-DA4A-6940-BF31-D0F60BC43787}" srcOrd="0" destOrd="0" presId="urn:microsoft.com/office/officeart/2005/8/layout/hierarchy3"/>
    <dgm:cxn modelId="{4FF38B2A-9C53-EF43-9D3E-8FACA95DDC26}" type="presParOf" srcId="{3DA66277-DA4A-6940-BF31-D0F60BC43787}" destId="{59349794-08CA-9346-8B49-3021574B0581}" srcOrd="0" destOrd="0" presId="urn:microsoft.com/office/officeart/2005/8/layout/hierarchy3"/>
    <dgm:cxn modelId="{F02E7028-9D72-DF4C-8078-C4C3804B2E5C}" type="presParOf" srcId="{3DA66277-DA4A-6940-BF31-D0F60BC43787}" destId="{072E1B50-681E-BE43-B767-0A24171F920F}" srcOrd="1" destOrd="0" presId="urn:microsoft.com/office/officeart/2005/8/layout/hierarchy3"/>
    <dgm:cxn modelId="{997B32A6-876D-144C-99C1-46BE5175AF93}" type="presParOf" srcId="{77094EFC-4AF0-3348-A184-7EAF2D9FF1CE}" destId="{369EC48F-5307-044F-A96A-E2BCD885CFBA}" srcOrd="1" destOrd="0" presId="urn:microsoft.com/office/officeart/2005/8/layout/hierarchy3"/>
    <dgm:cxn modelId="{A28782AE-88BC-BB45-97FA-A7B56B6C861B}" type="presParOf" srcId="{369EC48F-5307-044F-A96A-E2BCD885CFBA}" destId="{04BB3680-543C-8946-9D21-AB9CF38BADCF}" srcOrd="0" destOrd="0" presId="urn:microsoft.com/office/officeart/2005/8/layout/hierarchy3"/>
    <dgm:cxn modelId="{8693459D-0034-8442-A770-17969D5FE165}" type="presParOf" srcId="{369EC48F-5307-044F-A96A-E2BCD885CFBA}" destId="{13E17EA9-BAD1-D54F-A190-E3156ADFE5AD}" srcOrd="1" destOrd="0" presId="urn:microsoft.com/office/officeart/2005/8/layout/hierarchy3"/>
    <dgm:cxn modelId="{B26EFE99-2294-ED40-A4A6-F8DF75AF1B7A}" type="presParOf" srcId="{369EC48F-5307-044F-A96A-E2BCD885CFBA}" destId="{6BF76CC4-750C-2544-B1F8-AD43A971F0A8}" srcOrd="2" destOrd="0" presId="urn:microsoft.com/office/officeart/2005/8/layout/hierarchy3"/>
    <dgm:cxn modelId="{A5AE7DCF-D990-144D-A6CF-86393E8DA757}" type="presParOf" srcId="{369EC48F-5307-044F-A96A-E2BCD885CFBA}" destId="{65580388-EC5A-014A-AAA3-48EF188E48AA}" srcOrd="3" destOrd="0" presId="urn:microsoft.com/office/officeart/2005/8/layout/hierarchy3"/>
    <dgm:cxn modelId="{E9351E82-7CFB-5847-B123-1462DFC630B2}" type="presParOf" srcId="{71771D4E-3B46-4A40-A498-350855D2FAE1}" destId="{4935DBC7-3446-C746-B539-B1EDB76D90D0}" srcOrd="1" destOrd="0" presId="urn:microsoft.com/office/officeart/2005/8/layout/hierarchy3"/>
    <dgm:cxn modelId="{2CC89B4F-8C37-1B43-A02D-C423EBEC3080}" type="presParOf" srcId="{4935DBC7-3446-C746-B539-B1EDB76D90D0}" destId="{2FEF34F2-DEEC-A44E-8780-93FFA9C72E13}" srcOrd="0" destOrd="0" presId="urn:microsoft.com/office/officeart/2005/8/layout/hierarchy3"/>
    <dgm:cxn modelId="{D8C5618F-76EF-CA42-A0D3-9210F3C87E0D}" type="presParOf" srcId="{2FEF34F2-DEEC-A44E-8780-93FFA9C72E13}" destId="{9EDE329B-161D-D94B-862D-5C4F946A71C9}" srcOrd="0" destOrd="0" presId="urn:microsoft.com/office/officeart/2005/8/layout/hierarchy3"/>
    <dgm:cxn modelId="{B6D1B213-A2D5-934F-BC1F-A143201A0DDB}" type="presParOf" srcId="{2FEF34F2-DEEC-A44E-8780-93FFA9C72E13}" destId="{60F2F275-B567-514E-A352-FD2FFB3DB3B1}" srcOrd="1" destOrd="0" presId="urn:microsoft.com/office/officeart/2005/8/layout/hierarchy3"/>
    <dgm:cxn modelId="{FE7C4094-32D1-7348-ADC7-EB90FCD7A65A}" type="presParOf" srcId="{4935DBC7-3446-C746-B539-B1EDB76D90D0}" destId="{824867D9-87A5-8A40-B25A-DD895D2D0465}" srcOrd="1" destOrd="0" presId="urn:microsoft.com/office/officeart/2005/8/layout/hierarchy3"/>
    <dgm:cxn modelId="{EB2BF34E-48B2-B941-A781-A1AA5D77EF70}" type="presParOf" srcId="{824867D9-87A5-8A40-B25A-DD895D2D0465}" destId="{7B9A987E-72EF-454B-BFE0-EB27730D6DE9}" srcOrd="0" destOrd="0" presId="urn:microsoft.com/office/officeart/2005/8/layout/hierarchy3"/>
    <dgm:cxn modelId="{99BE5F36-2B31-314E-9107-98126F4C9B66}" type="presParOf" srcId="{824867D9-87A5-8A40-B25A-DD895D2D0465}" destId="{628F8C28-5A72-1941-8287-511A2C704B46}" srcOrd="1" destOrd="0" presId="urn:microsoft.com/office/officeart/2005/8/layout/hierarchy3"/>
    <dgm:cxn modelId="{DD7ADB55-0B6B-FC4C-9510-ACFA5860E686}" type="presParOf" srcId="{824867D9-87A5-8A40-B25A-DD895D2D0465}" destId="{BF7768AB-6ED9-FC4C-A924-59D8D14003AB}" srcOrd="2" destOrd="0" presId="urn:microsoft.com/office/officeart/2005/8/layout/hierarchy3"/>
    <dgm:cxn modelId="{80810A26-0FF8-A941-B3D1-228019877B91}" type="presParOf" srcId="{824867D9-87A5-8A40-B25A-DD895D2D0465}" destId="{64A700D4-5BDE-234E-8236-B854B46EFB0E}" srcOrd="3" destOrd="0" presId="urn:microsoft.com/office/officeart/2005/8/layout/hierarchy3"/>
    <dgm:cxn modelId="{42D45468-C7C4-144F-8960-AB943C6FA137}" type="presParOf" srcId="{71771D4E-3B46-4A40-A498-350855D2FAE1}" destId="{3F46456B-6700-4644-B01A-1DF8991F7225}" srcOrd="2" destOrd="0" presId="urn:microsoft.com/office/officeart/2005/8/layout/hierarchy3"/>
    <dgm:cxn modelId="{58886390-A73D-F54D-BB45-0FFDE0D8E0E4}" type="presParOf" srcId="{3F46456B-6700-4644-B01A-1DF8991F7225}" destId="{F990C5B2-737E-214E-AB9C-41E0129734A6}" srcOrd="0" destOrd="0" presId="urn:microsoft.com/office/officeart/2005/8/layout/hierarchy3"/>
    <dgm:cxn modelId="{045B4CE8-708F-0D48-8697-AD717AC36E72}" type="presParOf" srcId="{F990C5B2-737E-214E-AB9C-41E0129734A6}" destId="{629B9D7C-8F1B-8047-A68C-FFC979FAAEF5}" srcOrd="0" destOrd="0" presId="urn:microsoft.com/office/officeart/2005/8/layout/hierarchy3"/>
    <dgm:cxn modelId="{DFE95DE2-E849-364C-AD37-CF4E61FE1A44}" type="presParOf" srcId="{F990C5B2-737E-214E-AB9C-41E0129734A6}" destId="{E03D96A4-F73C-C745-A1F3-71C6C635644F}" srcOrd="1" destOrd="0" presId="urn:microsoft.com/office/officeart/2005/8/layout/hierarchy3"/>
    <dgm:cxn modelId="{156B104C-B796-5244-BF28-90F044B791B3}" type="presParOf" srcId="{3F46456B-6700-4644-B01A-1DF8991F7225}" destId="{A95B36C0-B23E-AE45-93E7-6070FDD829D0}" srcOrd="1" destOrd="0" presId="urn:microsoft.com/office/officeart/2005/8/layout/hierarchy3"/>
    <dgm:cxn modelId="{6E35B3A7-8312-224B-A70E-080CDC8D3B61}" type="presParOf" srcId="{A95B36C0-B23E-AE45-93E7-6070FDD829D0}" destId="{04232DC8-C77D-6041-AEEE-878AA2A280DA}" srcOrd="0" destOrd="0" presId="urn:microsoft.com/office/officeart/2005/8/layout/hierarchy3"/>
    <dgm:cxn modelId="{B5283E5C-D0B4-3A4A-B8EE-C1862BEF140B}" type="presParOf" srcId="{A95B36C0-B23E-AE45-93E7-6070FDD829D0}" destId="{935FB70F-6054-A049-9508-B3565B1AD078}" srcOrd="1" destOrd="0" presId="urn:microsoft.com/office/officeart/2005/8/layout/hierarchy3"/>
    <dgm:cxn modelId="{7A45699F-0A28-C842-82DC-7E2EC18371A1}" type="presParOf" srcId="{A95B36C0-B23E-AE45-93E7-6070FDD829D0}" destId="{423EBB74-5939-1E46-B93E-DDD09BB7CC4B}" srcOrd="2" destOrd="0" presId="urn:microsoft.com/office/officeart/2005/8/layout/hierarchy3"/>
    <dgm:cxn modelId="{7D3462DF-0B7E-CC4D-B56C-C14634C18D56}" type="presParOf" srcId="{A95B36C0-B23E-AE45-93E7-6070FDD829D0}" destId="{448E4D4C-E3C2-A54A-99A8-9D35255662EE}" srcOrd="3" destOrd="0" presId="urn:microsoft.com/office/officeart/2005/8/layout/hierarchy3"/>
    <dgm:cxn modelId="{22BAB57D-B295-5645-94E7-33F8CC9652B9}" type="presParOf" srcId="{A95B36C0-B23E-AE45-93E7-6070FDD829D0}" destId="{E64C27C3-FA23-4141-9C17-4468F640F720}" srcOrd="4" destOrd="0" presId="urn:microsoft.com/office/officeart/2005/8/layout/hierarchy3"/>
    <dgm:cxn modelId="{4C0F6537-A197-E241-9710-853E6D6AA7DC}" type="presParOf" srcId="{A95B36C0-B23E-AE45-93E7-6070FDD829D0}" destId="{00F83B91-98D6-1043-909D-7C60DA90B26B}" srcOrd="5" destOrd="0" presId="urn:microsoft.com/office/officeart/2005/8/layout/hierarchy3"/>
    <dgm:cxn modelId="{224E548F-A39C-9549-80EE-54F0C4DDDA60}" type="presParOf" srcId="{71771D4E-3B46-4A40-A498-350855D2FAE1}" destId="{6F0BC628-D3DE-E743-9A75-46D5BB8C74A4}" srcOrd="3" destOrd="0" presId="urn:microsoft.com/office/officeart/2005/8/layout/hierarchy3"/>
    <dgm:cxn modelId="{C4B33FFB-601B-1A43-B42A-1FFA4FE1A9E7}" type="presParOf" srcId="{6F0BC628-D3DE-E743-9A75-46D5BB8C74A4}" destId="{025F831F-4F86-4D40-AE7C-594924BABED2}" srcOrd="0" destOrd="0" presId="urn:microsoft.com/office/officeart/2005/8/layout/hierarchy3"/>
    <dgm:cxn modelId="{CC42EC2A-FB2D-314A-917D-9BBE542068A8}" type="presParOf" srcId="{025F831F-4F86-4D40-AE7C-594924BABED2}" destId="{09C9E8D2-C36C-2542-9237-283B8571E799}" srcOrd="0" destOrd="0" presId="urn:microsoft.com/office/officeart/2005/8/layout/hierarchy3"/>
    <dgm:cxn modelId="{BE24A369-23B8-5D43-9E62-DC89367BC1A1}" type="presParOf" srcId="{025F831F-4F86-4D40-AE7C-594924BABED2}" destId="{4F010A68-5963-9846-81CB-79D644D63353}" srcOrd="1" destOrd="0" presId="urn:microsoft.com/office/officeart/2005/8/layout/hierarchy3"/>
    <dgm:cxn modelId="{A5A64DC4-E37F-C840-8EE9-BA9A84EC7698}" type="presParOf" srcId="{6F0BC628-D3DE-E743-9A75-46D5BB8C74A4}" destId="{A61CAFEB-25AA-5E4E-B29B-AA06395F15AF}" srcOrd="1" destOrd="0" presId="urn:microsoft.com/office/officeart/2005/8/layout/hierarchy3"/>
    <dgm:cxn modelId="{12F8CF6C-D795-9843-9BE0-10DA48AB13BF}" type="presParOf" srcId="{A61CAFEB-25AA-5E4E-B29B-AA06395F15AF}" destId="{3CEC3769-F88C-C945-979D-4339051DE908}" srcOrd="0" destOrd="0" presId="urn:microsoft.com/office/officeart/2005/8/layout/hierarchy3"/>
    <dgm:cxn modelId="{3C0A7F01-5853-C040-A419-AFB244B3730B}" type="presParOf" srcId="{A61CAFEB-25AA-5E4E-B29B-AA06395F15AF}" destId="{A18F2182-8ADC-B747-9B35-BDBC4AFE1C9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D5566-B1FA-134C-BFA1-DBC0AF8FB76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kumimoji="1" lang="ja-JP" altLang="en-US"/>
        </a:p>
      </dgm:t>
    </dgm:pt>
    <dgm:pt modelId="{A5CE735D-04DF-7C44-A549-F2E6572998A4}">
      <dgm:prSet phldrT="[テキスト]" custT="1"/>
      <dgm:spPr/>
      <dgm:t>
        <a:bodyPr/>
        <a:lstStyle/>
        <a:p>
          <a:r>
            <a:rPr kumimoji="1" lang="en-US" altLang="ja-JP" sz="2400" dirty="0">
              <a:latin typeface="Meiryo" panose="020B0604030504040204" pitchFamily="34" charset="-128"/>
              <a:ea typeface="Meiryo" panose="020B0604030504040204" pitchFamily="34" charset="-128"/>
            </a:rPr>
            <a:t>[</a:t>
          </a:r>
          <a:r>
            <a:rPr kumimoji="1" lang="ja-JP" altLang="en-US" sz="2400">
              <a:latin typeface="Meiryo" panose="020B0604030504040204" pitchFamily="34" charset="-128"/>
              <a:ea typeface="Meiryo" panose="020B0604030504040204" pitchFamily="34" charset="-128"/>
            </a:rPr>
            <a:t>テキスト</a:t>
          </a:r>
          <a:r>
            <a:rPr kumimoji="1" lang="en-US" altLang="ja-JP" sz="2400" dirty="0">
              <a:latin typeface="Meiryo" panose="020B0604030504040204" pitchFamily="34" charset="-128"/>
              <a:ea typeface="Meiryo" panose="020B0604030504040204" pitchFamily="34" charset="-128"/>
            </a:rPr>
            <a:t>1]</a:t>
          </a:r>
          <a:endParaRPr kumimoji="1" lang="ja-JP" altLang="en-US" sz="2400">
            <a:latin typeface="Meiryo" panose="020B0604030504040204" pitchFamily="34" charset="-128"/>
            <a:ea typeface="Meiryo" panose="020B0604030504040204" pitchFamily="34" charset="-128"/>
          </a:endParaRPr>
        </a:p>
      </dgm:t>
    </dgm:pt>
    <dgm:pt modelId="{60B9163F-43F9-D249-8CD4-C5DB4F74C513}" type="parTrans" cxnId="{408B8AEA-A87C-1840-8B09-9A723CE91B2D}">
      <dgm:prSet/>
      <dgm:spPr/>
      <dgm:t>
        <a:bodyPr/>
        <a:lstStyle/>
        <a:p>
          <a:endParaRPr kumimoji="1" lang="ja-JP" altLang="en-US"/>
        </a:p>
      </dgm:t>
    </dgm:pt>
    <dgm:pt modelId="{BD058595-BADD-574E-A5B0-B54C963F6C39}" type="sibTrans" cxnId="{408B8AEA-A87C-1840-8B09-9A723CE91B2D}">
      <dgm:prSet/>
      <dgm:spPr/>
      <dgm:t>
        <a:bodyPr/>
        <a:lstStyle/>
        <a:p>
          <a:endParaRPr kumimoji="1" lang="ja-JP" altLang="en-US"/>
        </a:p>
      </dgm:t>
    </dgm:pt>
    <dgm:pt modelId="{4ABDD378-D3CC-E841-B366-8721DA76D6FE}">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1]</a:t>
          </a:r>
          <a:endParaRPr kumimoji="1" lang="ja-JP" altLang="en-US" sz="1800">
            <a:latin typeface="Meiryo" panose="020B0604030504040204" pitchFamily="34" charset="-128"/>
            <a:ea typeface="Meiryo" panose="020B0604030504040204" pitchFamily="34" charset="-128"/>
          </a:endParaRPr>
        </a:p>
      </dgm:t>
    </dgm:pt>
    <dgm:pt modelId="{3F844DA6-814D-9C40-988B-BDB9CCAEF479}" type="parTrans" cxnId="{E2A51952-C8B1-534C-92FC-032696DE9AB2}">
      <dgm:prSet/>
      <dgm:spPr/>
      <dgm:t>
        <a:bodyPr/>
        <a:lstStyle/>
        <a:p>
          <a:endParaRPr kumimoji="1" lang="ja-JP" altLang="en-US"/>
        </a:p>
      </dgm:t>
    </dgm:pt>
    <dgm:pt modelId="{7B43F0E3-F75E-504F-8BA7-62AC8A27FB76}" type="sibTrans" cxnId="{E2A51952-C8B1-534C-92FC-032696DE9AB2}">
      <dgm:prSet/>
      <dgm:spPr/>
      <dgm:t>
        <a:bodyPr/>
        <a:lstStyle/>
        <a:p>
          <a:endParaRPr kumimoji="1" lang="ja-JP" altLang="en-US"/>
        </a:p>
      </dgm:t>
    </dgm:pt>
    <dgm:pt modelId="{80108099-CEBE-8546-8679-F077287C998F}">
      <dgm:prSet phldrT="[テキスト]" custT="1"/>
      <dgm:spPr/>
      <dgm:t>
        <a:bodyPr/>
        <a:lstStyle/>
        <a:p>
          <a:r>
            <a:rPr kumimoji="1" lang="en-US" altLang="ja-JP" sz="2400" dirty="0">
              <a:latin typeface="Meiryo" panose="020B0604030504040204" pitchFamily="34" charset="-128"/>
              <a:ea typeface="Meiryo" panose="020B0604030504040204" pitchFamily="34" charset="-128"/>
            </a:rPr>
            <a:t>[</a:t>
          </a:r>
          <a:r>
            <a:rPr kumimoji="1" lang="ja-JP" altLang="en-US" sz="2400">
              <a:latin typeface="Meiryo" panose="020B0604030504040204" pitchFamily="34" charset="-128"/>
              <a:ea typeface="Meiryo" panose="020B0604030504040204" pitchFamily="34" charset="-128"/>
            </a:rPr>
            <a:t>テキスト</a:t>
          </a:r>
          <a:r>
            <a:rPr kumimoji="1" lang="en-US" altLang="ja-JP" sz="2400" dirty="0">
              <a:latin typeface="Meiryo" panose="020B0604030504040204" pitchFamily="34" charset="-128"/>
              <a:ea typeface="Meiryo" panose="020B0604030504040204" pitchFamily="34" charset="-128"/>
            </a:rPr>
            <a:t>2]</a:t>
          </a:r>
          <a:endParaRPr kumimoji="1" lang="ja-JP" altLang="en-US" sz="2400">
            <a:latin typeface="Meiryo" panose="020B0604030504040204" pitchFamily="34" charset="-128"/>
            <a:ea typeface="Meiryo" panose="020B0604030504040204" pitchFamily="34" charset="-128"/>
          </a:endParaRPr>
        </a:p>
      </dgm:t>
    </dgm:pt>
    <dgm:pt modelId="{A0F5ED4F-197C-5F40-B36E-BEF3647DBA3E}" type="parTrans" cxnId="{7842FD1C-0A70-DF45-AC80-C3F3DAB150EB}">
      <dgm:prSet/>
      <dgm:spPr/>
      <dgm:t>
        <a:bodyPr/>
        <a:lstStyle/>
        <a:p>
          <a:endParaRPr kumimoji="1" lang="ja-JP" altLang="en-US"/>
        </a:p>
      </dgm:t>
    </dgm:pt>
    <dgm:pt modelId="{8738074D-CA5B-E54C-9D4D-EB82B510E8A6}" type="sibTrans" cxnId="{7842FD1C-0A70-DF45-AC80-C3F3DAB150EB}">
      <dgm:prSet/>
      <dgm:spPr/>
      <dgm:t>
        <a:bodyPr/>
        <a:lstStyle/>
        <a:p>
          <a:endParaRPr kumimoji="1" lang="ja-JP" altLang="en-US"/>
        </a:p>
      </dgm:t>
    </dgm:pt>
    <dgm:pt modelId="{A13B040F-6C7A-7440-92F3-D675807FE6A4}">
      <dgm:prSet phldrT="[テキスト]"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2]</a:t>
          </a:r>
          <a:endParaRPr kumimoji="1" lang="ja-JP" altLang="en-US" sz="1800">
            <a:latin typeface="Meiryo" panose="020B0604030504040204" pitchFamily="34" charset="-128"/>
            <a:ea typeface="Meiryo" panose="020B0604030504040204" pitchFamily="34" charset="-128"/>
          </a:endParaRPr>
        </a:p>
      </dgm:t>
    </dgm:pt>
    <dgm:pt modelId="{AC85E6E6-F953-3F46-9A02-F6C792606E7D}" type="parTrans" cxnId="{CDC7F649-813C-FA49-9BB6-E6F1C4B8FC8F}">
      <dgm:prSet/>
      <dgm:spPr/>
      <dgm:t>
        <a:bodyPr/>
        <a:lstStyle/>
        <a:p>
          <a:endParaRPr kumimoji="1" lang="ja-JP" altLang="en-US"/>
        </a:p>
      </dgm:t>
    </dgm:pt>
    <dgm:pt modelId="{935B5139-340D-854B-A76A-484EB08C21BB}" type="sibTrans" cxnId="{CDC7F649-813C-FA49-9BB6-E6F1C4B8FC8F}">
      <dgm:prSet/>
      <dgm:spPr/>
      <dgm:t>
        <a:bodyPr/>
        <a:lstStyle/>
        <a:p>
          <a:endParaRPr kumimoji="1" lang="ja-JP" altLang="en-US"/>
        </a:p>
      </dgm:t>
    </dgm:pt>
    <dgm:pt modelId="{0951E51D-F53C-4E41-9CE6-004EAD5F5019}">
      <dgm:prSet custT="1"/>
      <dgm:spPr/>
      <dgm:t>
        <a:bodyPr/>
        <a:lstStyle/>
        <a:p>
          <a:r>
            <a:rPr kumimoji="1" lang="en-US" altLang="ja-JP" sz="2400" dirty="0">
              <a:latin typeface="Meiryo" panose="020B0604030504040204" pitchFamily="34" charset="-128"/>
              <a:ea typeface="Meiryo" panose="020B0604030504040204" pitchFamily="34" charset="-128"/>
            </a:rPr>
            <a:t>[</a:t>
          </a:r>
          <a:r>
            <a:rPr kumimoji="1" lang="ja-JP" altLang="en-US" sz="2400">
              <a:latin typeface="Meiryo" panose="020B0604030504040204" pitchFamily="34" charset="-128"/>
              <a:ea typeface="Meiryo" panose="020B0604030504040204" pitchFamily="34" charset="-128"/>
            </a:rPr>
            <a:t>テキスト</a:t>
          </a:r>
          <a:r>
            <a:rPr kumimoji="1" lang="en-US" altLang="ja-JP" sz="2400" dirty="0">
              <a:latin typeface="Meiryo" panose="020B0604030504040204" pitchFamily="34" charset="-128"/>
              <a:ea typeface="Meiryo" panose="020B0604030504040204" pitchFamily="34" charset="-128"/>
            </a:rPr>
            <a:t>3]</a:t>
          </a:r>
          <a:endParaRPr kumimoji="1" lang="ja-JP" altLang="en-US" sz="2400">
            <a:latin typeface="Meiryo" panose="020B0604030504040204" pitchFamily="34" charset="-128"/>
            <a:ea typeface="Meiryo" panose="020B0604030504040204" pitchFamily="34" charset="-128"/>
          </a:endParaRPr>
        </a:p>
      </dgm:t>
    </dgm:pt>
    <dgm:pt modelId="{8986D80C-EFDB-6C45-8499-2AEB48D910F4}" type="parTrans" cxnId="{90F574CC-DC03-0C4D-AFDB-09CBEA8F84C4}">
      <dgm:prSet/>
      <dgm:spPr/>
      <dgm:t>
        <a:bodyPr/>
        <a:lstStyle/>
        <a:p>
          <a:endParaRPr kumimoji="1" lang="ja-JP" altLang="en-US"/>
        </a:p>
      </dgm:t>
    </dgm:pt>
    <dgm:pt modelId="{B2E2E520-29BC-EE40-B267-DFA8C043FCBD}" type="sibTrans" cxnId="{90F574CC-DC03-0C4D-AFDB-09CBEA8F84C4}">
      <dgm:prSet/>
      <dgm:spPr/>
      <dgm:t>
        <a:bodyPr/>
        <a:lstStyle/>
        <a:p>
          <a:endParaRPr kumimoji="1" lang="ja-JP" altLang="en-US"/>
        </a:p>
      </dgm:t>
    </dgm:pt>
    <dgm:pt modelId="{C9A04FDE-D6A7-6941-9812-70DFC65BC83E}">
      <dgm:prSet custT="1"/>
      <dgm:spPr/>
      <dgm: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説明</a:t>
          </a:r>
          <a:r>
            <a:rPr kumimoji="1" lang="en-US" altLang="ja-JP" sz="1800" dirty="0">
              <a:latin typeface="Meiryo" panose="020B0604030504040204" pitchFamily="34" charset="-128"/>
              <a:ea typeface="Meiryo" panose="020B0604030504040204" pitchFamily="34" charset="-128"/>
            </a:rPr>
            <a:t>3]</a:t>
          </a:r>
          <a:endParaRPr kumimoji="1" lang="ja-JP" altLang="en-US" sz="1800">
            <a:latin typeface="Meiryo" panose="020B0604030504040204" pitchFamily="34" charset="-128"/>
            <a:ea typeface="Meiryo" panose="020B0604030504040204" pitchFamily="34" charset="-128"/>
          </a:endParaRPr>
        </a:p>
      </dgm:t>
    </dgm:pt>
    <dgm:pt modelId="{B2B0CD5A-29ED-5445-9AD1-414602166E72}" type="parTrans" cxnId="{9ECFBF49-182E-DC48-9E1B-692A8599F4A5}">
      <dgm:prSet/>
      <dgm:spPr/>
      <dgm:t>
        <a:bodyPr/>
        <a:lstStyle/>
        <a:p>
          <a:endParaRPr kumimoji="1" lang="ja-JP" altLang="en-US"/>
        </a:p>
      </dgm:t>
    </dgm:pt>
    <dgm:pt modelId="{DA880721-A0D4-8E41-940F-E0E9B09A9FBA}" type="sibTrans" cxnId="{9ECFBF49-182E-DC48-9E1B-692A8599F4A5}">
      <dgm:prSet/>
      <dgm:spPr/>
      <dgm:t>
        <a:bodyPr/>
        <a:lstStyle/>
        <a:p>
          <a:endParaRPr kumimoji="1" lang="ja-JP" altLang="en-US"/>
        </a:p>
      </dgm:t>
    </dgm:pt>
    <dgm:pt modelId="{642A6FFD-FC76-B848-8F16-61E5429DAC0F}" type="pres">
      <dgm:prSet presAssocID="{769D5566-B1FA-134C-BFA1-DBC0AF8FB761}" presName="linear" presStyleCnt="0">
        <dgm:presLayoutVars>
          <dgm:animLvl val="lvl"/>
          <dgm:resizeHandles val="exact"/>
        </dgm:presLayoutVars>
      </dgm:prSet>
      <dgm:spPr/>
    </dgm:pt>
    <dgm:pt modelId="{6A0C8F6E-BC29-2241-BA94-3BB6F64242D6}" type="pres">
      <dgm:prSet presAssocID="{A5CE735D-04DF-7C44-A549-F2E6572998A4}" presName="parentText" presStyleLbl="node1" presStyleIdx="0" presStyleCnt="3" custScaleX="55456" custScaleY="69651" custLinFactNeighborX="-21978" custLinFactNeighborY="-4010">
        <dgm:presLayoutVars>
          <dgm:chMax val="0"/>
          <dgm:bulletEnabled val="1"/>
        </dgm:presLayoutVars>
      </dgm:prSet>
      <dgm:spPr/>
    </dgm:pt>
    <dgm:pt modelId="{58035934-9FC2-834F-8DEF-86E2150DE17B}" type="pres">
      <dgm:prSet presAssocID="{A5CE735D-04DF-7C44-A549-F2E6572998A4}" presName="childText" presStyleLbl="revTx" presStyleIdx="0" presStyleCnt="3">
        <dgm:presLayoutVars>
          <dgm:bulletEnabled val="1"/>
        </dgm:presLayoutVars>
      </dgm:prSet>
      <dgm:spPr/>
    </dgm:pt>
    <dgm:pt modelId="{267CEEA2-24E4-7B49-8A05-FAFB1FE67BD9}" type="pres">
      <dgm:prSet presAssocID="{80108099-CEBE-8546-8679-F077287C998F}" presName="parentText" presStyleLbl="node1" presStyleIdx="1" presStyleCnt="3" custScaleX="55456" custScaleY="69651" custLinFactNeighborX="-21978" custLinFactNeighborY="-4010">
        <dgm:presLayoutVars>
          <dgm:chMax val="0"/>
          <dgm:bulletEnabled val="1"/>
        </dgm:presLayoutVars>
      </dgm:prSet>
      <dgm:spPr/>
    </dgm:pt>
    <dgm:pt modelId="{B359FB68-EFBA-BA4B-971D-6DCAAD47AB2C}" type="pres">
      <dgm:prSet presAssocID="{80108099-CEBE-8546-8679-F077287C998F}" presName="childText" presStyleLbl="revTx" presStyleIdx="1" presStyleCnt="3">
        <dgm:presLayoutVars>
          <dgm:bulletEnabled val="1"/>
        </dgm:presLayoutVars>
      </dgm:prSet>
      <dgm:spPr/>
    </dgm:pt>
    <dgm:pt modelId="{AB86A8A2-A86A-4142-ADFB-1A131A92D011}" type="pres">
      <dgm:prSet presAssocID="{0951E51D-F53C-4E41-9CE6-004EAD5F5019}" presName="parentText" presStyleLbl="node1" presStyleIdx="2" presStyleCnt="3" custScaleX="55456" custScaleY="69651" custLinFactNeighborX="-21978" custLinFactNeighborY="-4010">
        <dgm:presLayoutVars>
          <dgm:chMax val="0"/>
          <dgm:bulletEnabled val="1"/>
        </dgm:presLayoutVars>
      </dgm:prSet>
      <dgm:spPr/>
    </dgm:pt>
    <dgm:pt modelId="{82BB00C8-45C0-B548-8E0D-78E3AF1E0556}" type="pres">
      <dgm:prSet presAssocID="{0951E51D-F53C-4E41-9CE6-004EAD5F5019}" presName="childText" presStyleLbl="revTx" presStyleIdx="2" presStyleCnt="3">
        <dgm:presLayoutVars>
          <dgm:bulletEnabled val="1"/>
        </dgm:presLayoutVars>
      </dgm:prSet>
      <dgm:spPr/>
    </dgm:pt>
  </dgm:ptLst>
  <dgm:cxnLst>
    <dgm:cxn modelId="{F356301B-F6E6-834D-A3AE-26CD2D707358}" type="presOf" srcId="{80108099-CEBE-8546-8679-F077287C998F}" destId="{267CEEA2-24E4-7B49-8A05-FAFB1FE67BD9}" srcOrd="0" destOrd="0" presId="urn:microsoft.com/office/officeart/2005/8/layout/vList2"/>
    <dgm:cxn modelId="{7842FD1C-0A70-DF45-AC80-C3F3DAB150EB}" srcId="{769D5566-B1FA-134C-BFA1-DBC0AF8FB761}" destId="{80108099-CEBE-8546-8679-F077287C998F}" srcOrd="1" destOrd="0" parTransId="{A0F5ED4F-197C-5F40-B36E-BEF3647DBA3E}" sibTransId="{8738074D-CA5B-E54C-9D4D-EB82B510E8A6}"/>
    <dgm:cxn modelId="{64AA8920-914F-3F45-AAF3-E14B3BCB5731}" type="presOf" srcId="{A13B040F-6C7A-7440-92F3-D675807FE6A4}" destId="{B359FB68-EFBA-BA4B-971D-6DCAAD47AB2C}" srcOrd="0" destOrd="0" presId="urn:microsoft.com/office/officeart/2005/8/layout/vList2"/>
    <dgm:cxn modelId="{AF5FED2C-BB1B-DD43-812F-6F0B7253350D}" type="presOf" srcId="{769D5566-B1FA-134C-BFA1-DBC0AF8FB761}" destId="{642A6FFD-FC76-B848-8F16-61E5429DAC0F}" srcOrd="0" destOrd="0" presId="urn:microsoft.com/office/officeart/2005/8/layout/vList2"/>
    <dgm:cxn modelId="{9ECFBF49-182E-DC48-9E1B-692A8599F4A5}" srcId="{0951E51D-F53C-4E41-9CE6-004EAD5F5019}" destId="{C9A04FDE-D6A7-6941-9812-70DFC65BC83E}" srcOrd="0" destOrd="0" parTransId="{B2B0CD5A-29ED-5445-9AD1-414602166E72}" sibTransId="{DA880721-A0D4-8E41-940F-E0E9B09A9FBA}"/>
    <dgm:cxn modelId="{CDC7F649-813C-FA49-9BB6-E6F1C4B8FC8F}" srcId="{80108099-CEBE-8546-8679-F077287C998F}" destId="{A13B040F-6C7A-7440-92F3-D675807FE6A4}" srcOrd="0" destOrd="0" parTransId="{AC85E6E6-F953-3F46-9A02-F6C792606E7D}" sibTransId="{935B5139-340D-854B-A76A-484EB08C21BB}"/>
    <dgm:cxn modelId="{E2A51952-C8B1-534C-92FC-032696DE9AB2}" srcId="{A5CE735D-04DF-7C44-A549-F2E6572998A4}" destId="{4ABDD378-D3CC-E841-B366-8721DA76D6FE}" srcOrd="0" destOrd="0" parTransId="{3F844DA6-814D-9C40-988B-BDB9CCAEF479}" sibTransId="{7B43F0E3-F75E-504F-8BA7-62AC8A27FB76}"/>
    <dgm:cxn modelId="{47460266-098C-6F42-AA35-B20382AC7378}" type="presOf" srcId="{A5CE735D-04DF-7C44-A549-F2E6572998A4}" destId="{6A0C8F6E-BC29-2241-BA94-3BB6F64242D6}" srcOrd="0" destOrd="0" presId="urn:microsoft.com/office/officeart/2005/8/layout/vList2"/>
    <dgm:cxn modelId="{5420D185-C40D-964D-B158-8EF245F569AC}" type="presOf" srcId="{4ABDD378-D3CC-E841-B366-8721DA76D6FE}" destId="{58035934-9FC2-834F-8DEF-86E2150DE17B}" srcOrd="0" destOrd="0" presId="urn:microsoft.com/office/officeart/2005/8/layout/vList2"/>
    <dgm:cxn modelId="{315824B5-3F5D-D547-A5F0-E0A934518B8D}" type="presOf" srcId="{0951E51D-F53C-4E41-9CE6-004EAD5F5019}" destId="{AB86A8A2-A86A-4142-ADFB-1A131A92D011}" srcOrd="0" destOrd="0" presId="urn:microsoft.com/office/officeart/2005/8/layout/vList2"/>
    <dgm:cxn modelId="{90F574CC-DC03-0C4D-AFDB-09CBEA8F84C4}" srcId="{769D5566-B1FA-134C-BFA1-DBC0AF8FB761}" destId="{0951E51D-F53C-4E41-9CE6-004EAD5F5019}" srcOrd="2" destOrd="0" parTransId="{8986D80C-EFDB-6C45-8499-2AEB48D910F4}" sibTransId="{B2E2E520-29BC-EE40-B267-DFA8C043FCBD}"/>
    <dgm:cxn modelId="{68AF73E9-6A97-F944-B6D5-D49981EFC85C}" type="presOf" srcId="{C9A04FDE-D6A7-6941-9812-70DFC65BC83E}" destId="{82BB00C8-45C0-B548-8E0D-78E3AF1E0556}" srcOrd="0" destOrd="0" presId="urn:microsoft.com/office/officeart/2005/8/layout/vList2"/>
    <dgm:cxn modelId="{408B8AEA-A87C-1840-8B09-9A723CE91B2D}" srcId="{769D5566-B1FA-134C-BFA1-DBC0AF8FB761}" destId="{A5CE735D-04DF-7C44-A549-F2E6572998A4}" srcOrd="0" destOrd="0" parTransId="{60B9163F-43F9-D249-8CD4-C5DB4F74C513}" sibTransId="{BD058595-BADD-574E-A5B0-B54C963F6C39}"/>
    <dgm:cxn modelId="{45D0C2B6-7A14-A64F-9B87-EC24057ECC76}" type="presParOf" srcId="{642A6FFD-FC76-B848-8F16-61E5429DAC0F}" destId="{6A0C8F6E-BC29-2241-BA94-3BB6F64242D6}" srcOrd="0" destOrd="0" presId="urn:microsoft.com/office/officeart/2005/8/layout/vList2"/>
    <dgm:cxn modelId="{C011CDD2-90CD-D246-9C1A-8E3509460214}" type="presParOf" srcId="{642A6FFD-FC76-B848-8F16-61E5429DAC0F}" destId="{58035934-9FC2-834F-8DEF-86E2150DE17B}" srcOrd="1" destOrd="0" presId="urn:microsoft.com/office/officeart/2005/8/layout/vList2"/>
    <dgm:cxn modelId="{FBDF30AF-8F0A-104A-A2BA-D697187EA750}" type="presParOf" srcId="{642A6FFD-FC76-B848-8F16-61E5429DAC0F}" destId="{267CEEA2-24E4-7B49-8A05-FAFB1FE67BD9}" srcOrd="2" destOrd="0" presId="urn:microsoft.com/office/officeart/2005/8/layout/vList2"/>
    <dgm:cxn modelId="{5A1BDD35-DA7F-0040-884F-5C65EB7D2ABF}" type="presParOf" srcId="{642A6FFD-FC76-B848-8F16-61E5429DAC0F}" destId="{B359FB68-EFBA-BA4B-971D-6DCAAD47AB2C}" srcOrd="3" destOrd="0" presId="urn:microsoft.com/office/officeart/2005/8/layout/vList2"/>
    <dgm:cxn modelId="{07E9A23B-F5A2-9543-8B0C-37D86D9D61DC}" type="presParOf" srcId="{642A6FFD-FC76-B848-8F16-61E5429DAC0F}" destId="{AB86A8A2-A86A-4142-ADFB-1A131A92D011}" srcOrd="4" destOrd="0" presId="urn:microsoft.com/office/officeart/2005/8/layout/vList2"/>
    <dgm:cxn modelId="{F70D8245-DEB3-4C46-9627-177C6DA8B629}" type="presParOf" srcId="{642A6FFD-FC76-B848-8F16-61E5429DAC0F}" destId="{82BB00C8-45C0-B548-8E0D-78E3AF1E055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49794-08CA-9346-8B49-3021574B0581}">
      <dsp:nvSpPr>
        <dsp:cNvPr id="0" name=""/>
        <dsp:cNvSpPr/>
      </dsp:nvSpPr>
      <dsp:spPr>
        <a:xfrm>
          <a:off x="3363" y="114941"/>
          <a:ext cx="2037504" cy="830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1.</a:t>
          </a:r>
          <a:r>
            <a:rPr kumimoji="1" lang="ja-JP" altLang="en-US" sz="2000" kern="1200">
              <a:latin typeface="MS Gothic" panose="020B0609070205080204" pitchFamily="49" charset="-128"/>
              <a:ea typeface="MS Gothic" panose="020B0609070205080204" pitchFamily="49" charset="-128"/>
            </a:rPr>
            <a:t>暗号とは</a:t>
          </a:r>
        </a:p>
      </dsp:txBody>
      <dsp:txXfrm>
        <a:off x="27678" y="139256"/>
        <a:ext cx="1988874" cy="781551"/>
      </dsp:txXfrm>
    </dsp:sp>
    <dsp:sp modelId="{04BB3680-543C-8946-9D21-AB9CF38BADCF}">
      <dsp:nvSpPr>
        <dsp:cNvPr id="0" name=""/>
        <dsp:cNvSpPr/>
      </dsp:nvSpPr>
      <dsp:spPr>
        <a:xfrm>
          <a:off x="207113" y="945123"/>
          <a:ext cx="203750" cy="521380"/>
        </a:xfrm>
        <a:custGeom>
          <a:avLst/>
          <a:gdLst/>
          <a:ahLst/>
          <a:cxnLst/>
          <a:rect l="0" t="0" r="0" b="0"/>
          <a:pathLst>
            <a:path>
              <a:moveTo>
                <a:pt x="0" y="0"/>
              </a:moveTo>
              <a:lnTo>
                <a:pt x="0" y="521380"/>
              </a:lnTo>
              <a:lnTo>
                <a:pt x="203750" y="521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E17EA9-BAD1-D54F-A190-E3156ADFE5AD}">
      <dsp:nvSpPr>
        <dsp:cNvPr id="0" name=""/>
        <dsp:cNvSpPr/>
      </dsp:nvSpPr>
      <dsp:spPr>
        <a:xfrm>
          <a:off x="410864" y="1081998"/>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Font typeface="+mj-lt"/>
            <a:buNone/>
          </a:pPr>
          <a:r>
            <a:rPr kumimoji="1" lang="ja-JP" altLang="en-US" sz="1800" b="0" i="0" kern="1200">
              <a:latin typeface="Meiryo" panose="020B0604030504040204" pitchFamily="34" charset="-128"/>
              <a:ea typeface="Meiryo" panose="020B0604030504040204" pitchFamily="34" charset="-128"/>
            </a:rPr>
            <a:t>暗号とは</a:t>
          </a:r>
        </a:p>
      </dsp:txBody>
      <dsp:txXfrm>
        <a:off x="433388" y="1104522"/>
        <a:ext cx="1750958" cy="723961"/>
      </dsp:txXfrm>
    </dsp:sp>
    <dsp:sp modelId="{6BF76CC4-750C-2544-B1F8-AD43A971F0A8}">
      <dsp:nvSpPr>
        <dsp:cNvPr id="0" name=""/>
        <dsp:cNvSpPr/>
      </dsp:nvSpPr>
      <dsp:spPr>
        <a:xfrm>
          <a:off x="207113" y="945123"/>
          <a:ext cx="203750" cy="1427265"/>
        </a:xfrm>
        <a:custGeom>
          <a:avLst/>
          <a:gdLst/>
          <a:ahLst/>
          <a:cxnLst/>
          <a:rect l="0" t="0" r="0" b="0"/>
          <a:pathLst>
            <a:path>
              <a:moveTo>
                <a:pt x="0" y="0"/>
              </a:moveTo>
              <a:lnTo>
                <a:pt x="0" y="1427265"/>
              </a:lnTo>
              <a:lnTo>
                <a:pt x="203750" y="1427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80388-EC5A-014A-AAA3-48EF188E48AA}">
      <dsp:nvSpPr>
        <dsp:cNvPr id="0" name=""/>
        <dsp:cNvSpPr/>
      </dsp:nvSpPr>
      <dsp:spPr>
        <a:xfrm>
          <a:off x="410864" y="1987883"/>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ts val="2200"/>
            </a:lnSpc>
            <a:spcBef>
              <a:spcPct val="0"/>
            </a:spcBef>
            <a:spcAft>
              <a:spcPts val="0"/>
            </a:spcAft>
            <a:buNone/>
          </a:pPr>
          <a:r>
            <a:rPr kumimoji="1" lang="ja-JP" altLang="en-US" sz="1600" kern="1200">
              <a:latin typeface="Meiryo" panose="020B0604030504040204" pitchFamily="34" charset="-128"/>
              <a:ea typeface="Meiryo" panose="020B0604030504040204" pitchFamily="34" charset="-128"/>
            </a:rPr>
            <a:t>現在使われている</a:t>
          </a:r>
          <a:endParaRPr kumimoji="1" lang="en-US" altLang="ja-JP" sz="1600" kern="1200" dirty="0">
            <a:latin typeface="Meiryo" panose="020B0604030504040204" pitchFamily="34" charset="-128"/>
            <a:ea typeface="Meiryo" panose="020B0604030504040204" pitchFamily="34" charset="-128"/>
          </a:endParaRPr>
        </a:p>
        <a:p>
          <a:pPr marL="0" lvl="0" indent="0" algn="ctr" defTabSz="7112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暗号の例</a:t>
          </a:r>
        </a:p>
      </dsp:txBody>
      <dsp:txXfrm>
        <a:off x="433388" y="2010407"/>
        <a:ext cx="1750958" cy="723961"/>
      </dsp:txXfrm>
    </dsp:sp>
    <dsp:sp modelId="{9EDE329B-161D-D94B-862D-5C4F946A71C9}">
      <dsp:nvSpPr>
        <dsp:cNvPr id="0" name=""/>
        <dsp:cNvSpPr/>
      </dsp:nvSpPr>
      <dsp:spPr>
        <a:xfrm>
          <a:off x="2314618" y="114941"/>
          <a:ext cx="2037504" cy="830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2.</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暗号</a:t>
          </a:r>
          <a:endParaRPr kumimoji="1" lang="en-US" altLang="ja-JP" sz="2000" kern="1200" dirty="0">
            <a:latin typeface="MS Gothic" panose="020B0609070205080204" pitchFamily="49" charset="-128"/>
            <a:ea typeface="MS Gothic" panose="020B0609070205080204" pitchFamily="49" charset="-128"/>
          </a:endParaRPr>
        </a:p>
        <a:p>
          <a:pPr marL="0" lvl="0" indent="0" algn="ctr" defTabSz="889000">
            <a:lnSpc>
              <a:spcPts val="2200"/>
            </a:lnSpc>
            <a:spcBef>
              <a:spcPct val="0"/>
            </a:spcBef>
            <a:spcAft>
              <a:spcPts val="0"/>
            </a:spcAft>
            <a:buNone/>
          </a:pPr>
          <a:r>
            <a:rPr kumimoji="1" lang="ja-JP" altLang="en-US" sz="2000" kern="1200">
              <a:latin typeface="MS Gothic" panose="020B0609070205080204" pitchFamily="49" charset="-128"/>
              <a:ea typeface="MS Gothic" panose="020B0609070205080204" pitchFamily="49" charset="-128"/>
            </a:rPr>
            <a:t>の提案</a:t>
          </a:r>
        </a:p>
      </dsp:txBody>
      <dsp:txXfrm>
        <a:off x="2338933" y="139256"/>
        <a:ext cx="1988874" cy="781551"/>
      </dsp:txXfrm>
    </dsp:sp>
    <dsp:sp modelId="{7B9A987E-72EF-454B-BFE0-EB27730D6DE9}">
      <dsp:nvSpPr>
        <dsp:cNvPr id="0" name=""/>
        <dsp:cNvSpPr/>
      </dsp:nvSpPr>
      <dsp:spPr>
        <a:xfrm>
          <a:off x="2518369" y="945123"/>
          <a:ext cx="203750" cy="521380"/>
        </a:xfrm>
        <a:custGeom>
          <a:avLst/>
          <a:gdLst/>
          <a:ahLst/>
          <a:cxnLst/>
          <a:rect l="0" t="0" r="0" b="0"/>
          <a:pathLst>
            <a:path>
              <a:moveTo>
                <a:pt x="0" y="0"/>
              </a:moveTo>
              <a:lnTo>
                <a:pt x="0" y="521380"/>
              </a:lnTo>
              <a:lnTo>
                <a:pt x="203750" y="521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8F8C28-5A72-1941-8287-511A2C704B46}">
      <dsp:nvSpPr>
        <dsp:cNvPr id="0" name=""/>
        <dsp:cNvSpPr/>
      </dsp:nvSpPr>
      <dsp:spPr>
        <a:xfrm>
          <a:off x="2722119" y="1081998"/>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暗号の暗号化手順</a:t>
          </a:r>
        </a:p>
      </dsp:txBody>
      <dsp:txXfrm>
        <a:off x="2744643" y="1104522"/>
        <a:ext cx="1750958" cy="723961"/>
      </dsp:txXfrm>
    </dsp:sp>
    <dsp:sp modelId="{BF7768AB-6ED9-FC4C-A924-59D8D14003AB}">
      <dsp:nvSpPr>
        <dsp:cNvPr id="0" name=""/>
        <dsp:cNvSpPr/>
      </dsp:nvSpPr>
      <dsp:spPr>
        <a:xfrm>
          <a:off x="2518369" y="945123"/>
          <a:ext cx="203750" cy="1427265"/>
        </a:xfrm>
        <a:custGeom>
          <a:avLst/>
          <a:gdLst/>
          <a:ahLst/>
          <a:cxnLst/>
          <a:rect l="0" t="0" r="0" b="0"/>
          <a:pathLst>
            <a:path>
              <a:moveTo>
                <a:pt x="0" y="0"/>
              </a:moveTo>
              <a:lnTo>
                <a:pt x="0" y="1427265"/>
              </a:lnTo>
              <a:lnTo>
                <a:pt x="203750" y="1427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A700D4-5BDE-234E-8236-B854B46EFB0E}">
      <dsp:nvSpPr>
        <dsp:cNvPr id="0" name=""/>
        <dsp:cNvSpPr/>
      </dsp:nvSpPr>
      <dsp:spPr>
        <a:xfrm>
          <a:off x="2722119" y="1987883"/>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暗号の利用メリット</a:t>
          </a:r>
        </a:p>
      </dsp:txBody>
      <dsp:txXfrm>
        <a:off x="2744643" y="2010407"/>
        <a:ext cx="1750958" cy="723961"/>
      </dsp:txXfrm>
    </dsp:sp>
    <dsp:sp modelId="{629B9D7C-8F1B-8047-A68C-FFC979FAAEF5}">
      <dsp:nvSpPr>
        <dsp:cNvPr id="0" name=""/>
        <dsp:cNvSpPr/>
      </dsp:nvSpPr>
      <dsp:spPr>
        <a:xfrm>
          <a:off x="4625874" y="114941"/>
          <a:ext cx="2037504" cy="830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3.</a:t>
          </a:r>
          <a:r>
            <a:rPr kumimoji="1" lang="en-US" altLang="ja-JP" sz="2000" kern="1200" dirty="0">
              <a:latin typeface="Segoe UI Emoji" panose="020B0502040204020203" pitchFamily="34" charset="0"/>
              <a:ea typeface="Segoe UI Emoji" panose="020B0502040204020203" pitchFamily="34" charset="0"/>
            </a:rPr>
            <a:t>cubing</a:t>
          </a:r>
          <a:r>
            <a:rPr kumimoji="1" lang="ja-JP" altLang="en-US" sz="2000" kern="1200">
              <a:latin typeface="MS Gothic" panose="020B0609070205080204" pitchFamily="49" charset="-128"/>
              <a:ea typeface="MS Gothic" panose="020B0609070205080204" pitchFamily="49" charset="-128"/>
            </a:rPr>
            <a:t>モードの提案</a:t>
          </a:r>
        </a:p>
      </dsp:txBody>
      <dsp:txXfrm>
        <a:off x="4650189" y="139256"/>
        <a:ext cx="1988874" cy="781551"/>
      </dsp:txXfrm>
    </dsp:sp>
    <dsp:sp modelId="{04232DC8-C77D-6041-AEEE-878AA2A280DA}">
      <dsp:nvSpPr>
        <dsp:cNvPr id="0" name=""/>
        <dsp:cNvSpPr/>
      </dsp:nvSpPr>
      <dsp:spPr>
        <a:xfrm>
          <a:off x="4829624" y="945123"/>
          <a:ext cx="203750" cy="521380"/>
        </a:xfrm>
        <a:custGeom>
          <a:avLst/>
          <a:gdLst/>
          <a:ahLst/>
          <a:cxnLst/>
          <a:rect l="0" t="0" r="0" b="0"/>
          <a:pathLst>
            <a:path>
              <a:moveTo>
                <a:pt x="0" y="0"/>
              </a:moveTo>
              <a:lnTo>
                <a:pt x="0" y="521380"/>
              </a:lnTo>
              <a:lnTo>
                <a:pt x="203750" y="521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5FB70F-6054-A049-9508-B3565B1AD078}">
      <dsp:nvSpPr>
        <dsp:cNvPr id="0" name=""/>
        <dsp:cNvSpPr/>
      </dsp:nvSpPr>
      <dsp:spPr>
        <a:xfrm>
          <a:off x="5033375" y="1081998"/>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暗号利用</a:t>
          </a:r>
          <a:endParaRPr kumimoji="1" lang="en-US" altLang="ja-JP" sz="1800" kern="1200" dirty="0">
            <a:latin typeface="Meiryo" panose="020B0604030504040204" pitchFamily="34" charset="-128"/>
            <a:ea typeface="Meiryo" panose="020B0604030504040204" pitchFamily="34" charset="-128"/>
          </a:endParaRPr>
        </a:p>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モードとは</a:t>
          </a:r>
        </a:p>
      </dsp:txBody>
      <dsp:txXfrm>
        <a:off x="5055899" y="1104522"/>
        <a:ext cx="1750958" cy="723961"/>
      </dsp:txXfrm>
    </dsp:sp>
    <dsp:sp modelId="{423EBB74-5939-1E46-B93E-DDD09BB7CC4B}">
      <dsp:nvSpPr>
        <dsp:cNvPr id="0" name=""/>
        <dsp:cNvSpPr/>
      </dsp:nvSpPr>
      <dsp:spPr>
        <a:xfrm>
          <a:off x="4829624" y="945123"/>
          <a:ext cx="203750" cy="1427265"/>
        </a:xfrm>
        <a:custGeom>
          <a:avLst/>
          <a:gdLst/>
          <a:ahLst/>
          <a:cxnLst/>
          <a:rect l="0" t="0" r="0" b="0"/>
          <a:pathLst>
            <a:path>
              <a:moveTo>
                <a:pt x="0" y="0"/>
              </a:moveTo>
              <a:lnTo>
                <a:pt x="0" y="1427265"/>
              </a:lnTo>
              <a:lnTo>
                <a:pt x="203750" y="1427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8E4D4C-E3C2-A54A-99A8-9D35255662EE}">
      <dsp:nvSpPr>
        <dsp:cNvPr id="0" name=""/>
        <dsp:cNvSpPr/>
      </dsp:nvSpPr>
      <dsp:spPr>
        <a:xfrm>
          <a:off x="5033375" y="1987883"/>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モードの利用手順</a:t>
          </a:r>
        </a:p>
      </dsp:txBody>
      <dsp:txXfrm>
        <a:off x="5055899" y="2010407"/>
        <a:ext cx="1750958" cy="723961"/>
      </dsp:txXfrm>
    </dsp:sp>
    <dsp:sp modelId="{E64C27C3-FA23-4141-9C17-4468F640F720}">
      <dsp:nvSpPr>
        <dsp:cNvPr id="0" name=""/>
        <dsp:cNvSpPr/>
      </dsp:nvSpPr>
      <dsp:spPr>
        <a:xfrm>
          <a:off x="4829624" y="945123"/>
          <a:ext cx="203750" cy="2333150"/>
        </a:xfrm>
        <a:custGeom>
          <a:avLst/>
          <a:gdLst/>
          <a:ahLst/>
          <a:cxnLst/>
          <a:rect l="0" t="0" r="0" b="0"/>
          <a:pathLst>
            <a:path>
              <a:moveTo>
                <a:pt x="0" y="0"/>
              </a:moveTo>
              <a:lnTo>
                <a:pt x="0" y="2333150"/>
              </a:lnTo>
              <a:lnTo>
                <a:pt x="203750" y="23331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83B91-98D6-1043-909D-7C60DA90B26B}">
      <dsp:nvSpPr>
        <dsp:cNvPr id="0" name=""/>
        <dsp:cNvSpPr/>
      </dsp:nvSpPr>
      <dsp:spPr>
        <a:xfrm>
          <a:off x="5033375" y="2893768"/>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en-US" altLang="ja-JP" sz="1800" kern="1200" dirty="0">
              <a:latin typeface="Meiryo" panose="020B0604030504040204" pitchFamily="34" charset="-128"/>
              <a:ea typeface="Meiryo" panose="020B0604030504040204" pitchFamily="34" charset="-128"/>
            </a:rPr>
            <a:t>cubing</a:t>
          </a:r>
          <a:r>
            <a:rPr kumimoji="1" lang="ja-JP" altLang="en-US" sz="1800" kern="1200">
              <a:latin typeface="Meiryo" panose="020B0604030504040204" pitchFamily="34" charset="-128"/>
              <a:ea typeface="Meiryo" panose="020B0604030504040204" pitchFamily="34" charset="-128"/>
            </a:rPr>
            <a:t>モードの解読</a:t>
          </a:r>
        </a:p>
      </dsp:txBody>
      <dsp:txXfrm>
        <a:off x="5055899" y="2916292"/>
        <a:ext cx="1750958" cy="723961"/>
      </dsp:txXfrm>
    </dsp:sp>
    <dsp:sp modelId="{09C9E8D2-C36C-2542-9237-283B8571E799}">
      <dsp:nvSpPr>
        <dsp:cNvPr id="0" name=""/>
        <dsp:cNvSpPr/>
      </dsp:nvSpPr>
      <dsp:spPr>
        <a:xfrm>
          <a:off x="6937129" y="114941"/>
          <a:ext cx="2037504" cy="830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ts val="2200"/>
            </a:lnSpc>
            <a:spcBef>
              <a:spcPct val="0"/>
            </a:spcBef>
            <a:spcAft>
              <a:spcPts val="0"/>
            </a:spcAft>
            <a:buNone/>
          </a:pPr>
          <a:r>
            <a:rPr kumimoji="1" lang="en-US" altLang="ja-JP" sz="2000" kern="1200" dirty="0">
              <a:latin typeface="MS Gothic" panose="020B0609070205080204" pitchFamily="49" charset="-128"/>
              <a:ea typeface="MS Gothic" panose="020B0609070205080204" pitchFamily="49" charset="-128"/>
            </a:rPr>
            <a:t>4.</a:t>
          </a:r>
          <a:r>
            <a:rPr kumimoji="1" lang="ja-JP" altLang="en-US" sz="2000" kern="1200">
              <a:latin typeface="MS Gothic" panose="020B0609070205080204" pitchFamily="49" charset="-128"/>
              <a:ea typeface="MS Gothic" panose="020B0609070205080204" pitchFamily="49" charset="-128"/>
            </a:rPr>
            <a:t>暗号化デモ</a:t>
          </a:r>
          <a:endParaRPr kumimoji="1" lang="ja-JP" altLang="en-US" sz="1450" kern="1200">
            <a:latin typeface="MS Gothic" panose="020B0609070205080204" pitchFamily="49" charset="-128"/>
            <a:ea typeface="MS Gothic" panose="020B0609070205080204" pitchFamily="49" charset="-128"/>
          </a:endParaRPr>
        </a:p>
      </dsp:txBody>
      <dsp:txXfrm>
        <a:off x="6961444" y="139256"/>
        <a:ext cx="1988874" cy="781551"/>
      </dsp:txXfrm>
    </dsp:sp>
    <dsp:sp modelId="{3CEC3769-F88C-C945-979D-4339051DE908}">
      <dsp:nvSpPr>
        <dsp:cNvPr id="0" name=""/>
        <dsp:cNvSpPr/>
      </dsp:nvSpPr>
      <dsp:spPr>
        <a:xfrm>
          <a:off x="7140880" y="945123"/>
          <a:ext cx="203750" cy="521380"/>
        </a:xfrm>
        <a:custGeom>
          <a:avLst/>
          <a:gdLst/>
          <a:ahLst/>
          <a:cxnLst/>
          <a:rect l="0" t="0" r="0" b="0"/>
          <a:pathLst>
            <a:path>
              <a:moveTo>
                <a:pt x="0" y="0"/>
              </a:moveTo>
              <a:lnTo>
                <a:pt x="0" y="521380"/>
              </a:lnTo>
              <a:lnTo>
                <a:pt x="203750" y="521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F2182-8ADC-B747-9B35-BDBC4AFE1C92}">
      <dsp:nvSpPr>
        <dsp:cNvPr id="0" name=""/>
        <dsp:cNvSpPr/>
      </dsp:nvSpPr>
      <dsp:spPr>
        <a:xfrm>
          <a:off x="7344630" y="1081998"/>
          <a:ext cx="1796006" cy="7690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ts val="2200"/>
            </a:lnSpc>
            <a:spcBef>
              <a:spcPct val="0"/>
            </a:spcBef>
            <a:spcAft>
              <a:spcPts val="0"/>
            </a:spcAft>
            <a:buNone/>
          </a:pPr>
          <a:r>
            <a:rPr kumimoji="1" lang="ja-JP" altLang="en-US" sz="1800" kern="1200">
              <a:latin typeface="Meiryo" panose="020B0604030504040204" pitchFamily="34" charset="-128"/>
              <a:ea typeface="Meiryo" panose="020B0604030504040204" pitchFamily="34" charset="-128"/>
            </a:rPr>
            <a:t>暗号化デモ</a:t>
          </a:r>
          <a:endParaRPr kumimoji="1" lang="ja-JP" altLang="en-US" sz="1450" kern="1200">
            <a:latin typeface="Meiryo" panose="020B0604030504040204" pitchFamily="34" charset="-128"/>
            <a:ea typeface="Meiryo" panose="020B0604030504040204" pitchFamily="34" charset="-128"/>
          </a:endParaRPr>
        </a:p>
      </dsp:txBody>
      <dsp:txXfrm>
        <a:off x="7367154" y="1104522"/>
        <a:ext cx="1750958" cy="72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C8F6E-BC29-2241-BA94-3BB6F64242D6}">
      <dsp:nvSpPr>
        <dsp:cNvPr id="0" name=""/>
        <dsp:cNvSpPr/>
      </dsp:nvSpPr>
      <dsp:spPr>
        <a:xfrm>
          <a:off x="26962" y="16042"/>
          <a:ext cx="5085861" cy="547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altLang="ja-JP" sz="2400" kern="1200" dirty="0">
              <a:latin typeface="Meiryo" panose="020B0604030504040204" pitchFamily="34" charset="-128"/>
              <a:ea typeface="Meiryo" panose="020B0604030504040204" pitchFamily="34" charset="-128"/>
            </a:rPr>
            <a:t>[</a:t>
          </a:r>
          <a:r>
            <a:rPr kumimoji="1" lang="ja-JP" altLang="en-US" sz="2400" kern="1200">
              <a:latin typeface="Meiryo" panose="020B0604030504040204" pitchFamily="34" charset="-128"/>
              <a:ea typeface="Meiryo" panose="020B0604030504040204" pitchFamily="34" charset="-128"/>
            </a:rPr>
            <a:t>テキスト</a:t>
          </a:r>
          <a:r>
            <a:rPr kumimoji="1" lang="en-US" altLang="ja-JP" sz="2400" kern="1200" dirty="0">
              <a:latin typeface="Meiryo" panose="020B0604030504040204" pitchFamily="34" charset="-128"/>
              <a:ea typeface="Meiryo" panose="020B0604030504040204" pitchFamily="34" charset="-128"/>
            </a:rPr>
            <a:t>1]</a:t>
          </a:r>
          <a:endParaRPr kumimoji="1" lang="ja-JP" altLang="en-US" sz="2400" kern="1200">
            <a:latin typeface="Meiryo" panose="020B0604030504040204" pitchFamily="34" charset="-128"/>
            <a:ea typeface="Meiryo" panose="020B0604030504040204" pitchFamily="34" charset="-128"/>
          </a:endParaRPr>
        </a:p>
      </dsp:txBody>
      <dsp:txXfrm>
        <a:off x="53695" y="42775"/>
        <a:ext cx="5032395" cy="494158"/>
      </dsp:txXfrm>
    </dsp:sp>
    <dsp:sp modelId="{58035934-9FC2-834F-8DEF-86E2150DE17B}">
      <dsp:nvSpPr>
        <dsp:cNvPr id="0" name=""/>
        <dsp:cNvSpPr/>
      </dsp:nvSpPr>
      <dsp:spPr>
        <a:xfrm>
          <a:off x="0" y="591556"/>
          <a:ext cx="9170985"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179"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1]</a:t>
          </a:r>
          <a:endParaRPr kumimoji="1" lang="ja-JP" altLang="en-US" sz="1800" kern="1200">
            <a:latin typeface="Meiryo" panose="020B0604030504040204" pitchFamily="34" charset="-128"/>
            <a:ea typeface="Meiryo" panose="020B0604030504040204" pitchFamily="34" charset="-128"/>
          </a:endParaRPr>
        </a:p>
      </dsp:txBody>
      <dsp:txXfrm>
        <a:off x="0" y="591556"/>
        <a:ext cx="9170985" cy="695520"/>
      </dsp:txXfrm>
    </dsp:sp>
    <dsp:sp modelId="{267CEEA2-24E4-7B49-8A05-FAFB1FE67BD9}">
      <dsp:nvSpPr>
        <dsp:cNvPr id="0" name=""/>
        <dsp:cNvSpPr/>
      </dsp:nvSpPr>
      <dsp:spPr>
        <a:xfrm>
          <a:off x="26962" y="1259186"/>
          <a:ext cx="5085861" cy="547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altLang="ja-JP" sz="2400" kern="1200" dirty="0">
              <a:latin typeface="Meiryo" panose="020B0604030504040204" pitchFamily="34" charset="-128"/>
              <a:ea typeface="Meiryo" panose="020B0604030504040204" pitchFamily="34" charset="-128"/>
            </a:rPr>
            <a:t>[</a:t>
          </a:r>
          <a:r>
            <a:rPr kumimoji="1" lang="ja-JP" altLang="en-US" sz="2400" kern="1200">
              <a:latin typeface="Meiryo" panose="020B0604030504040204" pitchFamily="34" charset="-128"/>
              <a:ea typeface="Meiryo" panose="020B0604030504040204" pitchFamily="34" charset="-128"/>
            </a:rPr>
            <a:t>テキスト</a:t>
          </a:r>
          <a:r>
            <a:rPr kumimoji="1" lang="en-US" altLang="ja-JP" sz="2400" kern="1200" dirty="0">
              <a:latin typeface="Meiryo" panose="020B0604030504040204" pitchFamily="34" charset="-128"/>
              <a:ea typeface="Meiryo" panose="020B0604030504040204" pitchFamily="34" charset="-128"/>
            </a:rPr>
            <a:t>2]</a:t>
          </a:r>
          <a:endParaRPr kumimoji="1" lang="ja-JP" altLang="en-US" sz="2400" kern="1200">
            <a:latin typeface="Meiryo" panose="020B0604030504040204" pitchFamily="34" charset="-128"/>
            <a:ea typeface="Meiryo" panose="020B0604030504040204" pitchFamily="34" charset="-128"/>
          </a:endParaRPr>
        </a:p>
      </dsp:txBody>
      <dsp:txXfrm>
        <a:off x="53695" y="1285919"/>
        <a:ext cx="5032395" cy="494158"/>
      </dsp:txXfrm>
    </dsp:sp>
    <dsp:sp modelId="{B359FB68-EFBA-BA4B-971D-6DCAAD47AB2C}">
      <dsp:nvSpPr>
        <dsp:cNvPr id="0" name=""/>
        <dsp:cNvSpPr/>
      </dsp:nvSpPr>
      <dsp:spPr>
        <a:xfrm>
          <a:off x="0" y="1834701"/>
          <a:ext cx="9170985"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179"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2]</a:t>
          </a:r>
          <a:endParaRPr kumimoji="1" lang="ja-JP" altLang="en-US" sz="1800" kern="1200">
            <a:latin typeface="Meiryo" panose="020B0604030504040204" pitchFamily="34" charset="-128"/>
            <a:ea typeface="Meiryo" panose="020B0604030504040204" pitchFamily="34" charset="-128"/>
          </a:endParaRPr>
        </a:p>
      </dsp:txBody>
      <dsp:txXfrm>
        <a:off x="0" y="1834701"/>
        <a:ext cx="9170985" cy="695520"/>
      </dsp:txXfrm>
    </dsp:sp>
    <dsp:sp modelId="{AB86A8A2-A86A-4142-ADFB-1A131A92D011}">
      <dsp:nvSpPr>
        <dsp:cNvPr id="0" name=""/>
        <dsp:cNvSpPr/>
      </dsp:nvSpPr>
      <dsp:spPr>
        <a:xfrm>
          <a:off x="26962" y="2502330"/>
          <a:ext cx="5085861" cy="547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altLang="ja-JP" sz="2400" kern="1200" dirty="0">
              <a:latin typeface="Meiryo" panose="020B0604030504040204" pitchFamily="34" charset="-128"/>
              <a:ea typeface="Meiryo" panose="020B0604030504040204" pitchFamily="34" charset="-128"/>
            </a:rPr>
            <a:t>[</a:t>
          </a:r>
          <a:r>
            <a:rPr kumimoji="1" lang="ja-JP" altLang="en-US" sz="2400" kern="1200">
              <a:latin typeface="Meiryo" panose="020B0604030504040204" pitchFamily="34" charset="-128"/>
              <a:ea typeface="Meiryo" panose="020B0604030504040204" pitchFamily="34" charset="-128"/>
            </a:rPr>
            <a:t>テキスト</a:t>
          </a:r>
          <a:r>
            <a:rPr kumimoji="1" lang="en-US" altLang="ja-JP" sz="2400" kern="1200" dirty="0">
              <a:latin typeface="Meiryo" panose="020B0604030504040204" pitchFamily="34" charset="-128"/>
              <a:ea typeface="Meiryo" panose="020B0604030504040204" pitchFamily="34" charset="-128"/>
            </a:rPr>
            <a:t>3]</a:t>
          </a:r>
          <a:endParaRPr kumimoji="1" lang="ja-JP" altLang="en-US" sz="2400" kern="1200">
            <a:latin typeface="Meiryo" panose="020B0604030504040204" pitchFamily="34" charset="-128"/>
            <a:ea typeface="Meiryo" panose="020B0604030504040204" pitchFamily="34" charset="-128"/>
          </a:endParaRPr>
        </a:p>
      </dsp:txBody>
      <dsp:txXfrm>
        <a:off x="53695" y="2529063"/>
        <a:ext cx="5032395" cy="494158"/>
      </dsp:txXfrm>
    </dsp:sp>
    <dsp:sp modelId="{82BB00C8-45C0-B548-8E0D-78E3AF1E0556}">
      <dsp:nvSpPr>
        <dsp:cNvPr id="0" name=""/>
        <dsp:cNvSpPr/>
      </dsp:nvSpPr>
      <dsp:spPr>
        <a:xfrm>
          <a:off x="0" y="3077845"/>
          <a:ext cx="9170985"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179" tIns="22860" rIns="128016" bIns="22860" numCol="1" spcCol="1270" anchor="t" anchorCtr="0">
          <a:noAutofit/>
        </a:bodyPr>
        <a:lstStyle/>
        <a:p>
          <a:pPr marL="171450" lvl="1" indent="-171450" algn="l" defTabSz="800100">
            <a:lnSpc>
              <a:spcPct val="90000"/>
            </a:lnSpc>
            <a:spcBef>
              <a:spcPct val="0"/>
            </a:spcBef>
            <a:spcAft>
              <a:spcPct val="20000"/>
            </a:spcAft>
            <a:buChar char="•"/>
          </a:pPr>
          <a:r>
            <a:rPr kumimoji="1" lang="en-US" altLang="ja-JP" sz="1800" kern="1200" dirty="0">
              <a:latin typeface="Meiryo" panose="020B0604030504040204" pitchFamily="34" charset="-128"/>
              <a:ea typeface="Meiryo" panose="020B0604030504040204" pitchFamily="34" charset="-128"/>
            </a:rPr>
            <a:t>[</a:t>
          </a:r>
          <a:r>
            <a:rPr kumimoji="1" lang="ja-JP" altLang="en-US" sz="1800" kern="1200">
              <a:latin typeface="Meiryo" panose="020B0604030504040204" pitchFamily="34" charset="-128"/>
              <a:ea typeface="Meiryo" panose="020B0604030504040204" pitchFamily="34" charset="-128"/>
            </a:rPr>
            <a:t>説明</a:t>
          </a:r>
          <a:r>
            <a:rPr kumimoji="1" lang="en-US" altLang="ja-JP" sz="1800" kern="1200" dirty="0">
              <a:latin typeface="Meiryo" panose="020B0604030504040204" pitchFamily="34" charset="-128"/>
              <a:ea typeface="Meiryo" panose="020B0604030504040204" pitchFamily="34" charset="-128"/>
            </a:rPr>
            <a:t>3]</a:t>
          </a:r>
          <a:endParaRPr kumimoji="1" lang="ja-JP" altLang="en-US" sz="1800" kern="1200">
            <a:latin typeface="Meiryo" panose="020B0604030504040204" pitchFamily="34" charset="-128"/>
            <a:ea typeface="Meiryo" panose="020B0604030504040204" pitchFamily="34" charset="-128"/>
          </a:endParaRPr>
        </a:p>
      </dsp:txBody>
      <dsp:txXfrm>
        <a:off x="0" y="3077845"/>
        <a:ext cx="9170985" cy="6955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Segoe UI Emoji Regular"/>
        <a:ea typeface="Segoe UI Emoji Regular"/>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743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739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801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35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85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696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841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082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45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387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6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766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689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0226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8683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09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85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9031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680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20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595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131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9932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017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005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46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Arvo"/>
              <a:ea typeface="Arvo"/>
              <a:cs typeface="Arvo"/>
              <a:sym typeface="Arvo"/>
            </a:endParaRPr>
          </a:p>
        </p:txBody>
      </p:sp>
      <p:grpSp>
        <p:nvGrpSpPr>
          <p:cNvPr id="11" name="Google Shape;11;p2"/>
          <p:cNvGrpSpPr/>
          <p:nvPr/>
        </p:nvGrpSpPr>
        <p:grpSpPr>
          <a:xfrm>
            <a:off x="1"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0" i="0" dirty="0">
                <a:latin typeface="Segoe UI Emoji Regula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Arvo"/>
                <a:ea typeface="Arvo"/>
                <a:cs typeface="Arvo"/>
                <a:sym typeface="Arvo"/>
              </a:endParaRPr>
            </a:p>
          </p:txBody>
        </p:sp>
      </p:grpSp>
      <p:grpSp>
        <p:nvGrpSpPr>
          <p:cNvPr id="14" name="Google Shape;14;p2"/>
          <p:cNvGrpSpPr/>
          <p:nvPr/>
        </p:nvGrpSpPr>
        <p:grpSpPr>
          <a:xfrm rot="10800000" flipH="1">
            <a:off x="2"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Arvo"/>
                <a:ea typeface="Arvo"/>
                <a:cs typeface="Arvo"/>
                <a:sym typeface="Arvo"/>
              </a:endParaRPr>
            </a:p>
          </p:txBody>
        </p:sp>
      </p:grpSp>
      <p:grpSp>
        <p:nvGrpSpPr>
          <p:cNvPr id="17" name="Google Shape;17;p2"/>
          <p:cNvGrpSpPr/>
          <p:nvPr/>
        </p:nvGrpSpPr>
        <p:grpSpPr>
          <a:xfrm>
            <a:off x="3677237"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0" i="0" dirty="0">
                <a:latin typeface="Segoe UI Emoji Regul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0" i="0" dirty="0">
                  <a:latin typeface="Segoe UI Emoji Regula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0" i="0" dirty="0">
                  <a:latin typeface="Segoe UI Emoji Regula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88532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spTree>
    <p:extLst>
      <p:ext uri="{BB962C8B-B14F-4D97-AF65-F5344CB8AC3E}">
        <p14:creationId xmlns:p14="http://schemas.microsoft.com/office/powerpoint/2010/main" val="232113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1316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Segoe UI Emoji Regula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65382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vert="horz" wrap="square" lIns="91425" tIns="91425" rIns="91425" bIns="91425" rtlCol="0" anchor="ctr" anchorCtr="0">
            <a:noAutofit/>
          </a:bodyPr>
          <a:lstStyle/>
          <a:p>
            <a:r>
              <a:rPr lang="ja-JP" altLang="en-US" sz="4500">
                <a:latin typeface="Meiryo" panose="020B0604030504040204" pitchFamily="34" charset="-128"/>
                <a:ea typeface="Meiryo" panose="020B0604030504040204" pitchFamily="34" charset="-128"/>
              </a:rPr>
              <a:t>新規暗号の提案</a:t>
            </a:r>
            <a:br>
              <a:rPr lang="en-US" altLang="ja-JP" sz="3600" dirty="0"/>
            </a:br>
            <a:r>
              <a:rPr lang="en-US" altLang="ja-JP" sz="4050" dirty="0">
                <a:latin typeface="Meiryo" panose="020B0604030504040204" pitchFamily="34" charset="-128"/>
                <a:ea typeface="Meiryo" panose="020B0604030504040204" pitchFamily="34" charset="-128"/>
              </a:rPr>
              <a:t>-</a:t>
            </a:r>
            <a:r>
              <a:rPr lang="en" altLang="ja-JP" sz="4050" dirty="0">
                <a:latin typeface="Segoe UI Emoji" panose="020F0502020204030204" pitchFamily="34" charset="0"/>
                <a:cs typeface="Segoe UI Emoji" panose="020F0502020204030204" pitchFamily="34" charset="0"/>
              </a:rPr>
              <a:t>cubing</a:t>
            </a:r>
            <a:r>
              <a:rPr lang="ja-JP" altLang="en-US" sz="4050">
                <a:latin typeface="Meiryo" panose="020B0604030504040204" pitchFamily="34" charset="-128"/>
                <a:ea typeface="Meiryo" panose="020B0604030504040204" pitchFamily="34" charset="-128"/>
              </a:rPr>
              <a:t>暗号</a:t>
            </a:r>
            <a:r>
              <a:rPr lang="en-US" altLang="ja-JP" sz="4050" dirty="0">
                <a:latin typeface="Meiryo" panose="020B0604030504040204" pitchFamily="34" charset="-128"/>
                <a:ea typeface="Meiryo" panose="020B0604030504040204" pitchFamily="34" charset="-128"/>
              </a:rPr>
              <a:t>-</a:t>
            </a:r>
            <a:endParaRPr sz="3600" dirty="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E4B823CE-E3B3-8D40-8B9D-A4FB343B9C07}"/>
              </a:ext>
            </a:extLst>
          </p:cNvPr>
          <p:cNvSpPr txBox="1"/>
          <p:nvPr/>
        </p:nvSpPr>
        <p:spPr>
          <a:xfrm>
            <a:off x="6464920" y="3594328"/>
            <a:ext cx="2771078" cy="738664"/>
          </a:xfrm>
          <a:prstGeom prst="rect">
            <a:avLst/>
          </a:prstGeom>
          <a:noFill/>
        </p:spPr>
        <p:txBody>
          <a:bodyPr wrap="square" rtlCol="0">
            <a:spAutoFit/>
          </a:bodyPr>
          <a:lstStyle/>
          <a:p>
            <a:r>
              <a:rPr lang="ja-JP" altLang="en-US" sz="2100">
                <a:latin typeface="Meiryo" panose="020B0604030504040204" pitchFamily="34" charset="-128"/>
                <a:ea typeface="Meiryo" panose="020B0604030504040204" pitchFamily="34" charset="-128"/>
              </a:rPr>
              <a:t>集中開発コース</a:t>
            </a:r>
            <a:endParaRPr lang="en-US" altLang="ja-JP" sz="2100" dirty="0">
              <a:latin typeface="Meiryo" panose="020B0604030504040204" pitchFamily="34" charset="-128"/>
              <a:ea typeface="Meiryo" panose="020B0604030504040204" pitchFamily="34" charset="-128"/>
            </a:endParaRPr>
          </a:p>
          <a:p>
            <a:r>
              <a:rPr lang="en" altLang="ja-JP" sz="2100" dirty="0">
                <a:latin typeface="Meiryo" panose="020B0604030504040204" pitchFamily="34" charset="-128"/>
                <a:ea typeface="Meiryo" panose="020B0604030504040204" pitchFamily="34" charset="-128"/>
              </a:rPr>
              <a:t>X-II </a:t>
            </a:r>
            <a:r>
              <a:rPr lang="ja-JP" altLang="en-US" sz="2100">
                <a:latin typeface="Meiryo" panose="020B0604030504040204" pitchFamily="34" charset="-128"/>
                <a:ea typeface="Meiryo" panose="020B0604030504040204" pitchFamily="34" charset="-128"/>
              </a:rPr>
              <a:t>暗号化通信ゼミ</a:t>
            </a:r>
            <a:endParaRPr lang="en-US" altLang="ja-JP" sz="2100" dirty="0">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6A4DE25-AB5F-DF43-A09C-08BD02D51B99}"/>
              </a:ext>
            </a:extLst>
          </p:cNvPr>
          <p:cNvSpPr txBox="1"/>
          <p:nvPr/>
        </p:nvSpPr>
        <p:spPr>
          <a:xfrm>
            <a:off x="6464920" y="4645837"/>
            <a:ext cx="1948676" cy="553998"/>
          </a:xfrm>
          <a:prstGeom prst="rect">
            <a:avLst/>
          </a:prstGeom>
          <a:noFill/>
        </p:spPr>
        <p:txBody>
          <a:bodyPr wrap="square" rtlCol="0">
            <a:spAutoFit/>
          </a:bodyPr>
          <a:lstStyle/>
          <a:p>
            <a:pPr lvl="0"/>
            <a:r>
              <a:rPr lang="ja-JP" altLang="en-US" sz="3000">
                <a:solidFill>
                  <a:prstClr val="black"/>
                </a:solidFill>
                <a:latin typeface="Meiryo" panose="020B0604030504040204" pitchFamily="34" charset="-128"/>
                <a:ea typeface="Meiryo" panose="020B0604030504040204" pitchFamily="34" charset="-128"/>
              </a:rPr>
              <a:t>石川琉聖</a:t>
            </a:r>
          </a:p>
        </p:txBody>
      </p:sp>
    </p:spTree>
    <p:extLst>
      <p:ext uri="{BB962C8B-B14F-4D97-AF65-F5344CB8AC3E}">
        <p14:creationId xmlns:p14="http://schemas.microsoft.com/office/powerpoint/2010/main" val="1141514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暗号の暗号化手順２</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08636" y="1461653"/>
            <a:ext cx="7902676" cy="646331"/>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２．平文を９文字ごとに区切り，各文字列内の文字を，</a:t>
            </a:r>
            <a:r>
              <a:rPr kumimoji="1" lang="en-US" altLang="ja-JP" sz="1800" dirty="0">
                <a:latin typeface="Meiryo" panose="020B0604030504040204" pitchFamily="34" charset="-128"/>
                <a:ea typeface="Meiryo" panose="020B0604030504040204" pitchFamily="34" charset="-128"/>
              </a:rPr>
              <a:t>ASCII</a:t>
            </a:r>
            <a:r>
              <a:rPr kumimoji="1" lang="ja-JP" altLang="en-US" sz="1800">
                <a:latin typeface="Meiryo" panose="020B0604030504040204" pitchFamily="34" charset="-128"/>
                <a:ea typeface="Meiryo" panose="020B0604030504040204" pitchFamily="34" charset="-128"/>
              </a:rPr>
              <a:t>コードに従って足し算をします．</a:t>
            </a:r>
            <a:r>
              <a:rPr lang="en-US" altLang="ja-JP" sz="1800" dirty="0">
                <a:latin typeface="Meiryo" panose="020B0604030504040204" pitchFamily="34" charset="-128"/>
                <a:ea typeface="Meiryo" panose="020B0604030504040204" pitchFamily="34" charset="-128"/>
              </a:rPr>
              <a:t>(a=97,b=98 ,c=99…)</a:t>
            </a:r>
            <a:endParaRPr lang="ja-JP" altLang="en-US" sz="1800">
              <a:latin typeface="Meiryo" panose="020B0604030504040204" pitchFamily="34" charset="-128"/>
              <a:ea typeface="Meiryo" panose="020B0604030504040204" pitchFamily="34" charset="-128"/>
            </a:endParaRPr>
          </a:p>
        </p:txBody>
      </p:sp>
      <p:sp>
        <p:nvSpPr>
          <p:cNvPr id="15" name="タイトル 1">
            <a:extLst>
              <a:ext uri="{FF2B5EF4-FFF2-40B4-BE49-F238E27FC236}">
                <a16:creationId xmlns:a16="http://schemas.microsoft.com/office/drawing/2014/main" id="{09482EF4-A3D5-7F47-8C68-4F3061C42516}"/>
              </a:ext>
            </a:extLst>
          </p:cNvPr>
          <p:cNvSpPr txBox="1">
            <a:spLocks/>
          </p:cNvSpPr>
          <p:nvPr/>
        </p:nvSpPr>
        <p:spPr>
          <a:xfrm>
            <a:off x="433316" y="2113627"/>
            <a:ext cx="22157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err="1">
                <a:latin typeface="Meiryo" panose="020B0604030504040204" pitchFamily="34" charset="-128"/>
                <a:ea typeface="Meiryo" panose="020B0604030504040204" pitchFamily="34" charset="-128"/>
              </a:rPr>
              <a:t>abcdefghi</a:t>
            </a:r>
            <a:endParaRPr lang="ja-JP" altLang="en-US" sz="2400" dirty="0">
              <a:latin typeface="Meiryo" panose="020B0604030504040204" pitchFamily="34" charset="-128"/>
              <a:ea typeface="Meiryo" panose="020B0604030504040204" pitchFamily="34" charset="-128"/>
            </a:endParaRPr>
          </a:p>
        </p:txBody>
      </p:sp>
      <p:sp>
        <p:nvSpPr>
          <p:cNvPr id="16" name="タイトル 1">
            <a:extLst>
              <a:ext uri="{FF2B5EF4-FFF2-40B4-BE49-F238E27FC236}">
                <a16:creationId xmlns:a16="http://schemas.microsoft.com/office/drawing/2014/main" id="{2DDE74C4-6EF0-8849-86EF-0EA01E7A464A}"/>
              </a:ext>
            </a:extLst>
          </p:cNvPr>
          <p:cNvSpPr txBox="1">
            <a:spLocks/>
          </p:cNvSpPr>
          <p:nvPr/>
        </p:nvSpPr>
        <p:spPr>
          <a:xfrm>
            <a:off x="2042124" y="2238611"/>
            <a:ext cx="4242298" cy="1075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a:latin typeface="Meiryo" panose="020B0604030504040204" pitchFamily="34" charset="-128"/>
                <a:ea typeface="Meiryo" panose="020B0604030504040204" pitchFamily="34" charset="-128"/>
              </a:rPr>
              <a:t>⇒</a:t>
            </a:r>
            <a:r>
              <a:rPr lang="en-US" altLang="ja-JP" sz="1800" dirty="0">
                <a:latin typeface="Meiryo" panose="020B0604030504040204" pitchFamily="34" charset="-128"/>
                <a:ea typeface="Meiryo" panose="020B0604030504040204" pitchFamily="34" charset="-128"/>
              </a:rPr>
              <a:t> </a:t>
            </a:r>
            <a:r>
              <a:rPr lang="en-US" altLang="ja-JP" sz="1800" dirty="0" err="1">
                <a:latin typeface="Meiryo" panose="020B0604030504040204" pitchFamily="34" charset="-128"/>
                <a:ea typeface="Meiryo" panose="020B0604030504040204" pitchFamily="34" charset="-128"/>
              </a:rPr>
              <a:t>a+b+c+d+e+f+g+h+i</a:t>
            </a:r>
            <a:r>
              <a:rPr lang="en-US" altLang="ja-JP" sz="1800" dirty="0">
                <a:latin typeface="Meiryo" panose="020B0604030504040204" pitchFamily="34" charset="-128"/>
                <a:ea typeface="Meiryo" panose="020B0604030504040204" pitchFamily="34" charset="-128"/>
              </a:rPr>
              <a:t> = 909</a:t>
            </a:r>
            <a:endParaRPr lang="ja-JP" altLang="en-US" sz="1800" dirty="0">
              <a:latin typeface="Meiryo" panose="020B0604030504040204" pitchFamily="34" charset="-128"/>
              <a:ea typeface="Meiryo" panose="020B0604030504040204" pitchFamily="34" charset="-128"/>
            </a:endParaRPr>
          </a:p>
        </p:txBody>
      </p:sp>
      <p:sp>
        <p:nvSpPr>
          <p:cNvPr id="18" name="タイトル 1">
            <a:extLst>
              <a:ext uri="{FF2B5EF4-FFF2-40B4-BE49-F238E27FC236}">
                <a16:creationId xmlns:a16="http://schemas.microsoft.com/office/drawing/2014/main" id="{DC3219BF-F157-534B-B18C-240C466E6A76}"/>
              </a:ext>
            </a:extLst>
          </p:cNvPr>
          <p:cNvSpPr txBox="1">
            <a:spLocks/>
          </p:cNvSpPr>
          <p:nvPr/>
        </p:nvSpPr>
        <p:spPr>
          <a:xfrm>
            <a:off x="478500" y="3103760"/>
            <a:ext cx="6940440" cy="920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dirty="0">
                <a:latin typeface="Meiryo" panose="020B0604030504040204" pitchFamily="34" charset="-128"/>
                <a:ea typeface="Meiryo" panose="020B0604030504040204" pitchFamily="34" charset="-128"/>
              </a:rPr>
              <a:t>これを</a:t>
            </a:r>
            <a:r>
              <a:rPr lang="en-US" altLang="ja-JP" sz="1800" dirty="0">
                <a:latin typeface="Meiryo" panose="020B0604030504040204" pitchFamily="34" charset="-128"/>
                <a:ea typeface="Meiryo" panose="020B0604030504040204" pitchFamily="34" charset="-128"/>
              </a:rPr>
              <a:t>26</a:t>
            </a:r>
            <a:r>
              <a:rPr lang="ja-JP" altLang="en-US" sz="1800" dirty="0">
                <a:latin typeface="Meiryo" panose="020B0604030504040204" pitchFamily="34" charset="-128"/>
                <a:ea typeface="Meiryo" panose="020B0604030504040204" pitchFamily="34" charset="-128"/>
              </a:rPr>
              <a:t>で割った余りに</a:t>
            </a:r>
            <a:r>
              <a:rPr lang="en-US" altLang="ja-JP" sz="1800" dirty="0">
                <a:latin typeface="Meiryo" panose="020B0604030504040204" pitchFamily="34" charset="-128"/>
                <a:ea typeface="Meiryo" panose="020B0604030504040204" pitchFamily="34" charset="-128"/>
              </a:rPr>
              <a:t>97</a:t>
            </a:r>
            <a:r>
              <a:rPr lang="ja-JP" altLang="en-US" sz="1800" dirty="0">
                <a:latin typeface="Meiryo" panose="020B0604030504040204" pitchFamily="34" charset="-128"/>
                <a:ea typeface="Meiryo" panose="020B0604030504040204" pitchFamily="34" charset="-128"/>
              </a:rPr>
              <a:t>を足して、文字コードで変換します。</a:t>
            </a:r>
          </a:p>
        </p:txBody>
      </p:sp>
      <p:sp>
        <p:nvSpPr>
          <p:cNvPr id="20" name="テキスト ボックス 19">
            <a:extLst>
              <a:ext uri="{FF2B5EF4-FFF2-40B4-BE49-F238E27FC236}">
                <a16:creationId xmlns:a16="http://schemas.microsoft.com/office/drawing/2014/main" id="{B0E20D9C-FD89-274F-9A39-5DAD7A0CD1B0}"/>
              </a:ext>
            </a:extLst>
          </p:cNvPr>
          <p:cNvSpPr txBox="1"/>
          <p:nvPr/>
        </p:nvSpPr>
        <p:spPr>
          <a:xfrm>
            <a:off x="7919000" y="5379939"/>
            <a:ext cx="4149213" cy="369332"/>
          </a:xfrm>
          <a:prstGeom prst="rect">
            <a:avLst/>
          </a:prstGeom>
          <a:noFill/>
        </p:spPr>
        <p:txBody>
          <a:bodyPr wrap="square" rtlCol="0">
            <a:spAutoFit/>
          </a:bodyPr>
          <a:lstStyle/>
          <a:p>
            <a:r>
              <a:rPr kumimoji="1" lang="en-US" altLang="ja-JP" sz="1800" dirty="0">
                <a:latin typeface="Meiryo" panose="020B0604030504040204" pitchFamily="34" charset="-128"/>
                <a:ea typeface="Meiryo" panose="020B0604030504040204" pitchFamily="34" charset="-128"/>
              </a:rPr>
              <a:t>※</a:t>
            </a:r>
            <a:r>
              <a:rPr kumimoji="1" lang="ja-JP" altLang="en-US" sz="1800" dirty="0">
                <a:latin typeface="Meiryo" panose="020B0604030504040204" pitchFamily="34" charset="-128"/>
                <a:ea typeface="Meiryo" panose="020B0604030504040204" pitchFamily="34" charset="-128"/>
              </a:rPr>
              <a:t>文字コードは</a:t>
            </a:r>
            <a:r>
              <a:rPr kumimoji="1" lang="en-US" altLang="ja-JP" sz="1800" dirty="0">
                <a:latin typeface="Meiryo" panose="020B0604030504040204" pitchFamily="34" charset="-128"/>
                <a:ea typeface="Meiryo" panose="020B0604030504040204" pitchFamily="34" charset="-128"/>
              </a:rPr>
              <a:t>ASCII</a:t>
            </a:r>
            <a:r>
              <a:rPr kumimoji="1" lang="ja-JP" altLang="en-US" sz="1800" dirty="0">
                <a:latin typeface="Meiryo" panose="020B0604030504040204" pitchFamily="34" charset="-128"/>
                <a:ea typeface="Meiryo" panose="020B0604030504040204" pitchFamily="34" charset="-128"/>
              </a:rPr>
              <a:t>コードを使用</a:t>
            </a:r>
          </a:p>
        </p:txBody>
      </p:sp>
      <p:sp>
        <p:nvSpPr>
          <p:cNvPr id="21" name="タイトル 1">
            <a:extLst>
              <a:ext uri="{FF2B5EF4-FFF2-40B4-BE49-F238E27FC236}">
                <a16:creationId xmlns:a16="http://schemas.microsoft.com/office/drawing/2014/main" id="{906D2F98-112A-1B40-A4B2-759AEF6FF9C8}"/>
              </a:ext>
            </a:extLst>
          </p:cNvPr>
          <p:cNvSpPr txBox="1">
            <a:spLocks/>
          </p:cNvSpPr>
          <p:nvPr/>
        </p:nvSpPr>
        <p:spPr>
          <a:xfrm>
            <a:off x="478500" y="3641557"/>
            <a:ext cx="6416334" cy="1075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a:latin typeface="Meiryo" panose="020B0604030504040204" pitchFamily="34" charset="-128"/>
                <a:ea typeface="Meiryo" panose="020B0604030504040204" pitchFamily="34" charset="-128"/>
              </a:rPr>
              <a:t>⇒</a:t>
            </a:r>
            <a:r>
              <a:rPr lang="en-US" altLang="ja-JP" sz="1800" dirty="0">
                <a:latin typeface="Meiryo" panose="020B0604030504040204" pitchFamily="34" charset="-128"/>
                <a:ea typeface="Meiryo" panose="020B0604030504040204" pitchFamily="34" charset="-128"/>
              </a:rPr>
              <a:t> 909%26+97 = 122 = z</a:t>
            </a:r>
            <a:endParaRPr lang="ja-JP" altLang="en-US" sz="18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0573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暗号の暗号化手順３</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08636" y="1461653"/>
            <a:ext cx="7902676" cy="369332"/>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３</a:t>
            </a:r>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１．同様に，他のブロックも計算し，平文に付けます</a:t>
            </a:r>
            <a:endParaRPr lang="ja-JP" altLang="en-US" sz="180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2296F64A-2E28-984F-9F45-D23F8E2E4438}"/>
              </a:ext>
            </a:extLst>
          </p:cNvPr>
          <p:cNvSpPr txBox="1">
            <a:spLocks/>
          </p:cNvSpPr>
          <p:nvPr/>
        </p:nvSpPr>
        <p:spPr>
          <a:xfrm>
            <a:off x="640947" y="1959718"/>
            <a:ext cx="1622690" cy="454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err="1">
                <a:latin typeface="Segoe UI Emoji" panose="020B0502040204020203" pitchFamily="34" charset="0"/>
                <a:ea typeface="Segoe UI Emoji" panose="020B0502040204020203" pitchFamily="34" charset="0"/>
              </a:rPr>
              <a:t>jklmnopqr</a:t>
            </a:r>
            <a:r>
              <a:rPr lang="en-US" altLang="ja-JP" sz="1800" dirty="0">
                <a:latin typeface="Segoe UI Emoji" panose="020B0502040204020203" pitchFamily="34" charset="0"/>
                <a:ea typeface="Segoe UI Emoji" panose="020B0502040204020203" pitchFamily="34" charset="0"/>
              </a:rPr>
              <a:t>=c</a:t>
            </a:r>
            <a:endParaRPr lang="ja-JP" altLang="en-US" sz="1800" dirty="0">
              <a:latin typeface="Segoe UI Emoji" panose="020B0502040204020203" pitchFamily="34" charset="0"/>
            </a:endParaRPr>
          </a:p>
        </p:txBody>
      </p:sp>
      <p:sp>
        <p:nvSpPr>
          <p:cNvPr id="22" name="タイトル 1">
            <a:extLst>
              <a:ext uri="{FF2B5EF4-FFF2-40B4-BE49-F238E27FC236}">
                <a16:creationId xmlns:a16="http://schemas.microsoft.com/office/drawing/2014/main" id="{D0670AE0-63DE-984D-8BA9-450C53C289FC}"/>
              </a:ext>
            </a:extLst>
          </p:cNvPr>
          <p:cNvSpPr txBox="1">
            <a:spLocks/>
          </p:cNvSpPr>
          <p:nvPr/>
        </p:nvSpPr>
        <p:spPr>
          <a:xfrm>
            <a:off x="2358849" y="1975297"/>
            <a:ext cx="1556189" cy="454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err="1">
                <a:latin typeface="Segoe UI Emoji" panose="020B0502040204020203" pitchFamily="34" charset="0"/>
                <a:ea typeface="Segoe UI Emoji" panose="020B0502040204020203" pitchFamily="34" charset="0"/>
              </a:rPr>
              <a:t>stuvwxyza</a:t>
            </a:r>
            <a:r>
              <a:rPr lang="en-US" altLang="ja-JP" sz="1800" dirty="0">
                <a:latin typeface="Segoe UI Emoji" panose="020B0502040204020203" pitchFamily="34" charset="0"/>
                <a:ea typeface="Segoe UI Emoji" panose="020B0502040204020203" pitchFamily="34" charset="0"/>
              </a:rPr>
              <a:t>=f</a:t>
            </a:r>
            <a:endParaRPr lang="ja-JP" altLang="en-US" sz="1800" dirty="0">
              <a:latin typeface="Segoe UI Emoji" panose="020B0502040204020203" pitchFamily="34" charset="0"/>
            </a:endParaRPr>
          </a:p>
        </p:txBody>
      </p:sp>
      <p:sp>
        <p:nvSpPr>
          <p:cNvPr id="23" name="タイトル 1">
            <a:extLst>
              <a:ext uri="{FF2B5EF4-FFF2-40B4-BE49-F238E27FC236}">
                <a16:creationId xmlns:a16="http://schemas.microsoft.com/office/drawing/2014/main" id="{2DE387A4-C775-DF4F-AC61-E8A50C942F01}"/>
              </a:ext>
            </a:extLst>
          </p:cNvPr>
          <p:cNvSpPr txBox="1">
            <a:spLocks/>
          </p:cNvSpPr>
          <p:nvPr/>
        </p:nvSpPr>
        <p:spPr>
          <a:xfrm>
            <a:off x="4259633" y="1958671"/>
            <a:ext cx="1655349" cy="47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err="1">
                <a:latin typeface="Segoe UI Emoji" panose="020B0502040204020203" pitchFamily="34" charset="0"/>
                <a:ea typeface="Segoe UI Emoji" panose="020B0502040204020203" pitchFamily="34" charset="0"/>
              </a:rPr>
              <a:t>bcdefghij</a:t>
            </a:r>
            <a:r>
              <a:rPr lang="en-US" altLang="ja-JP" sz="1800" dirty="0">
                <a:latin typeface="Segoe UI Emoji" panose="020B0502040204020203" pitchFamily="34" charset="0"/>
                <a:ea typeface="Segoe UI Emoji" panose="020B0502040204020203" pitchFamily="34" charset="0"/>
              </a:rPr>
              <a:t>=</a:t>
            </a:r>
            <a:r>
              <a:rPr lang="en-US" altLang="ja-JP" sz="1800" dirty="0" err="1">
                <a:latin typeface="Segoe UI Emoji" panose="020B0502040204020203" pitchFamily="34" charset="0"/>
                <a:ea typeface="Segoe UI Emoji" panose="020B0502040204020203" pitchFamily="34" charset="0"/>
              </a:rPr>
              <a:t>i</a:t>
            </a:r>
            <a:endParaRPr lang="ja-JP" altLang="en-US" sz="1800" dirty="0">
              <a:latin typeface="Segoe UI Emoji" panose="020B0502040204020203" pitchFamily="34" charset="0"/>
            </a:endParaRPr>
          </a:p>
        </p:txBody>
      </p:sp>
      <p:sp>
        <p:nvSpPr>
          <p:cNvPr id="24" name="タイトル 1">
            <a:extLst>
              <a:ext uri="{FF2B5EF4-FFF2-40B4-BE49-F238E27FC236}">
                <a16:creationId xmlns:a16="http://schemas.microsoft.com/office/drawing/2014/main" id="{155B6CB4-3B41-C242-9797-7AB502DC7245}"/>
              </a:ext>
            </a:extLst>
          </p:cNvPr>
          <p:cNvSpPr txBox="1">
            <a:spLocks/>
          </p:cNvSpPr>
          <p:nvPr/>
        </p:nvSpPr>
        <p:spPr>
          <a:xfrm>
            <a:off x="5859356" y="1892253"/>
            <a:ext cx="1655349" cy="638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err="1">
                <a:latin typeface="Segoe UI Emoji" panose="020B0502040204020203" pitchFamily="34" charset="0"/>
                <a:ea typeface="Segoe UI Emoji" panose="020B0502040204020203" pitchFamily="34" charset="0"/>
              </a:rPr>
              <a:t>klmnopqr</a:t>
            </a:r>
            <a:r>
              <a:rPr lang="en-US" altLang="ja-JP" sz="1800" dirty="0">
                <a:latin typeface="Segoe UI Emoji Regular"/>
              </a:rPr>
              <a:t>$=l</a:t>
            </a:r>
            <a:endParaRPr lang="ja-JP" altLang="en-US" sz="1800" dirty="0">
              <a:latin typeface="Segoe UI Emoji Regular"/>
            </a:endParaRPr>
          </a:p>
        </p:txBody>
      </p:sp>
      <p:sp>
        <p:nvSpPr>
          <p:cNvPr id="25" name="タイトル 1">
            <a:extLst>
              <a:ext uri="{FF2B5EF4-FFF2-40B4-BE49-F238E27FC236}">
                <a16:creationId xmlns:a16="http://schemas.microsoft.com/office/drawing/2014/main" id="{15D5A119-E89F-1543-AC95-6AB37DF44B85}"/>
              </a:ext>
            </a:extLst>
          </p:cNvPr>
          <p:cNvSpPr txBox="1">
            <a:spLocks/>
          </p:cNvSpPr>
          <p:nvPr/>
        </p:nvSpPr>
        <p:spPr>
          <a:xfrm>
            <a:off x="621488" y="2570235"/>
            <a:ext cx="7277612" cy="50023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err="1">
                <a:latin typeface="Segoe UI Emoji" panose="020B0502040204020203" pitchFamily="34" charset="0"/>
                <a:ea typeface="Segoe UI Emoji" panose="020B0502040204020203" pitchFamily="34" charset="0"/>
              </a:rPr>
              <a:t>abcdefghijklmnopqrstuvwxyzabcdefghijklmnopqr$zcfil</a:t>
            </a:r>
            <a:endParaRPr lang="ja-JP" altLang="en-US" sz="3600" dirty="0">
              <a:latin typeface="Segoe UI Emoji" panose="020B0502040204020203" pitchFamily="34" charset="0"/>
            </a:endParaRPr>
          </a:p>
        </p:txBody>
      </p:sp>
      <p:sp>
        <p:nvSpPr>
          <p:cNvPr id="26" name="テキスト ボックス 25">
            <a:extLst>
              <a:ext uri="{FF2B5EF4-FFF2-40B4-BE49-F238E27FC236}">
                <a16:creationId xmlns:a16="http://schemas.microsoft.com/office/drawing/2014/main" id="{3D768C2F-E9DA-CA4A-A9FB-61D8FD3C44B4}"/>
              </a:ext>
            </a:extLst>
          </p:cNvPr>
          <p:cNvSpPr txBox="1"/>
          <p:nvPr/>
        </p:nvSpPr>
        <p:spPr>
          <a:xfrm>
            <a:off x="335513" y="3184537"/>
            <a:ext cx="8243222" cy="369332"/>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３</a:t>
            </a:r>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２．さらに</a:t>
            </a:r>
            <a:r>
              <a:rPr kumimoji="1" lang="en-US" altLang="ja-JP" sz="1800" dirty="0">
                <a:latin typeface="Meiryo" panose="020B0604030504040204" pitchFamily="34" charset="-128"/>
                <a:ea typeface="Meiryo" panose="020B0604030504040204" pitchFamily="34" charset="-128"/>
              </a:rPr>
              <a:t>AA</a:t>
            </a:r>
            <a:r>
              <a:rPr kumimoji="1" lang="ja-JP" altLang="en-US" sz="1800">
                <a:latin typeface="Meiryo" panose="020B0604030504040204" pitchFamily="34" charset="-128"/>
                <a:ea typeface="Meiryo" panose="020B0604030504040204" pitchFamily="34" charset="-128"/>
              </a:rPr>
              <a:t>とランダムなアルファベットを</a:t>
            </a:r>
            <a:r>
              <a:rPr kumimoji="1" lang="en-US" altLang="ja-JP" sz="1800" dirty="0">
                <a:latin typeface="Meiryo" panose="020B0604030504040204" pitchFamily="34" charset="-128"/>
                <a:ea typeface="Meiryo" panose="020B0604030504040204" pitchFamily="34" charset="-128"/>
              </a:rPr>
              <a:t>2</a:t>
            </a:r>
            <a:r>
              <a:rPr kumimoji="1" lang="ja-JP" altLang="en-US" sz="1800">
                <a:latin typeface="Meiryo" panose="020B0604030504040204" pitchFamily="34" charset="-128"/>
                <a:ea typeface="Meiryo" panose="020B0604030504040204" pitchFamily="34" charset="-128"/>
              </a:rPr>
              <a:t>文字後ろに付けます</a:t>
            </a:r>
            <a:endParaRPr lang="ja-JP" altLang="en-US" sz="1800">
              <a:latin typeface="Meiryo" panose="020B0604030504040204" pitchFamily="34" charset="-128"/>
              <a:ea typeface="Meiryo" panose="020B0604030504040204" pitchFamily="34" charset="-128"/>
            </a:endParaRPr>
          </a:p>
        </p:txBody>
      </p:sp>
      <p:sp>
        <p:nvSpPr>
          <p:cNvPr id="27" name="タイトル 1">
            <a:extLst>
              <a:ext uri="{FF2B5EF4-FFF2-40B4-BE49-F238E27FC236}">
                <a16:creationId xmlns:a16="http://schemas.microsoft.com/office/drawing/2014/main" id="{F14F6400-D2AA-AF4F-B576-A97330F8C191}"/>
              </a:ext>
            </a:extLst>
          </p:cNvPr>
          <p:cNvSpPr txBox="1">
            <a:spLocks/>
          </p:cNvSpPr>
          <p:nvPr/>
        </p:nvSpPr>
        <p:spPr>
          <a:xfrm>
            <a:off x="640947" y="3682177"/>
            <a:ext cx="7277612" cy="50023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err="1">
                <a:latin typeface="Segoe UI Emoji" panose="020B0502040204020203" pitchFamily="34" charset="0"/>
                <a:ea typeface="Segoe UI Emoji" panose="020B0502040204020203" pitchFamily="34" charset="0"/>
              </a:rPr>
              <a:t>abcdefghijklmnopqrstuvwxyzabcdefghijklmnopqr</a:t>
            </a:r>
            <a:r>
              <a:rPr lang="en-US" altLang="ja-JP" sz="3600" dirty="0" err="1">
                <a:latin typeface="Segoe UI Emoji Regular"/>
              </a:rPr>
              <a:t>$zcfilAAab</a:t>
            </a:r>
            <a:endParaRPr lang="ja-JP" altLang="en-US" sz="3600" dirty="0">
              <a:latin typeface="Segoe UI Emoji Regular"/>
            </a:endParaRPr>
          </a:p>
        </p:txBody>
      </p:sp>
    </p:spTree>
    <p:extLst>
      <p:ext uri="{BB962C8B-B14F-4D97-AF65-F5344CB8AC3E}">
        <p14:creationId xmlns:p14="http://schemas.microsoft.com/office/powerpoint/2010/main" val="40102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暗号の暗号化手順４</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12</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08636" y="1461653"/>
            <a:ext cx="6825116" cy="369332"/>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４．平文を，左図の番号の順に文字を充てる</a:t>
            </a:r>
            <a:endParaRPr kumimoji="1" lang="en-US" altLang="ja-JP" sz="1800" dirty="0">
              <a:latin typeface="Meiryo" panose="020B0604030504040204" pitchFamily="34" charset="-128"/>
              <a:ea typeface="Meiryo" panose="020B0604030504040204" pitchFamily="34" charset="-128"/>
            </a:endParaRPr>
          </a:p>
        </p:txBody>
      </p:sp>
      <p:graphicFrame>
        <p:nvGraphicFramePr>
          <p:cNvPr id="17" name="表 16">
            <a:extLst>
              <a:ext uri="{FF2B5EF4-FFF2-40B4-BE49-F238E27FC236}">
                <a16:creationId xmlns:a16="http://schemas.microsoft.com/office/drawing/2014/main" id="{6B3719DD-07D4-114A-82C9-A829CB0765F3}"/>
              </a:ext>
            </a:extLst>
          </p:cNvPr>
          <p:cNvGraphicFramePr>
            <a:graphicFrameLocks noGrp="1"/>
          </p:cNvGraphicFramePr>
          <p:nvPr>
            <p:extLst>
              <p:ext uri="{D42A27DB-BD31-4B8C-83A1-F6EECF244321}">
                <p14:modId xmlns:p14="http://schemas.microsoft.com/office/powerpoint/2010/main" val="378136378"/>
              </p:ext>
            </p:extLst>
          </p:nvPr>
        </p:nvGraphicFramePr>
        <p:xfrm>
          <a:off x="16522" y="2227500"/>
          <a:ext cx="4320000" cy="2916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4005922875"/>
                    </a:ext>
                  </a:extLst>
                </a:gridCol>
                <a:gridCol w="360000">
                  <a:extLst>
                    <a:ext uri="{9D8B030D-6E8A-4147-A177-3AD203B41FA5}">
                      <a16:colId xmlns:a16="http://schemas.microsoft.com/office/drawing/2014/main" val="1160107570"/>
                    </a:ext>
                  </a:extLst>
                </a:gridCol>
                <a:gridCol w="360000">
                  <a:extLst>
                    <a:ext uri="{9D8B030D-6E8A-4147-A177-3AD203B41FA5}">
                      <a16:colId xmlns:a16="http://schemas.microsoft.com/office/drawing/2014/main" val="3259290427"/>
                    </a:ext>
                  </a:extLst>
                </a:gridCol>
                <a:gridCol w="360000">
                  <a:extLst>
                    <a:ext uri="{9D8B030D-6E8A-4147-A177-3AD203B41FA5}">
                      <a16:colId xmlns:a16="http://schemas.microsoft.com/office/drawing/2014/main" val="3908920820"/>
                    </a:ext>
                  </a:extLst>
                </a:gridCol>
                <a:gridCol w="360000">
                  <a:extLst>
                    <a:ext uri="{9D8B030D-6E8A-4147-A177-3AD203B41FA5}">
                      <a16:colId xmlns:a16="http://schemas.microsoft.com/office/drawing/2014/main" val="3309888248"/>
                    </a:ext>
                  </a:extLst>
                </a:gridCol>
                <a:gridCol w="360000">
                  <a:extLst>
                    <a:ext uri="{9D8B030D-6E8A-4147-A177-3AD203B41FA5}">
                      <a16:colId xmlns:a16="http://schemas.microsoft.com/office/drawing/2014/main" val="2513647445"/>
                    </a:ext>
                  </a:extLst>
                </a:gridCol>
                <a:gridCol w="360000">
                  <a:extLst>
                    <a:ext uri="{9D8B030D-6E8A-4147-A177-3AD203B41FA5}">
                      <a16:colId xmlns:a16="http://schemas.microsoft.com/office/drawing/2014/main" val="3188672245"/>
                    </a:ext>
                  </a:extLst>
                </a:gridCol>
                <a:gridCol w="360000">
                  <a:extLst>
                    <a:ext uri="{9D8B030D-6E8A-4147-A177-3AD203B41FA5}">
                      <a16:colId xmlns:a16="http://schemas.microsoft.com/office/drawing/2014/main" val="269976950"/>
                    </a:ext>
                  </a:extLst>
                </a:gridCol>
                <a:gridCol w="360000">
                  <a:extLst>
                    <a:ext uri="{9D8B030D-6E8A-4147-A177-3AD203B41FA5}">
                      <a16:colId xmlns:a16="http://schemas.microsoft.com/office/drawing/2014/main" val="1442928334"/>
                    </a:ext>
                  </a:extLst>
                </a:gridCol>
                <a:gridCol w="360000">
                  <a:extLst>
                    <a:ext uri="{9D8B030D-6E8A-4147-A177-3AD203B41FA5}">
                      <a16:colId xmlns:a16="http://schemas.microsoft.com/office/drawing/2014/main" val="693009087"/>
                    </a:ext>
                  </a:extLst>
                </a:gridCol>
                <a:gridCol w="360000">
                  <a:extLst>
                    <a:ext uri="{9D8B030D-6E8A-4147-A177-3AD203B41FA5}">
                      <a16:colId xmlns:a16="http://schemas.microsoft.com/office/drawing/2014/main" val="1195550231"/>
                    </a:ext>
                  </a:extLst>
                </a:gridCol>
                <a:gridCol w="360000">
                  <a:extLst>
                    <a:ext uri="{9D8B030D-6E8A-4147-A177-3AD203B41FA5}">
                      <a16:colId xmlns:a16="http://schemas.microsoft.com/office/drawing/2014/main" val="4145200901"/>
                    </a:ext>
                  </a:extLst>
                </a:gridCol>
              </a:tblGrid>
              <a:tr h="324000">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2</a:t>
                      </a:r>
                      <a:endParaRPr kumimoji="1" lang="ja-JP" altLang="en-US" sz="12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3</a:t>
                      </a:r>
                      <a:endParaRPr kumimoji="1" lang="ja-JP" altLang="en-US" sz="12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324000">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324000">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324000">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324000">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324000">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324000">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324000">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324000">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graphicFrame>
        <p:nvGraphicFramePr>
          <p:cNvPr id="18" name="表 17">
            <a:extLst>
              <a:ext uri="{FF2B5EF4-FFF2-40B4-BE49-F238E27FC236}">
                <a16:creationId xmlns:a16="http://schemas.microsoft.com/office/drawing/2014/main" id="{0DFA806A-DFFE-4D46-9BB5-4132D7544281}"/>
              </a:ext>
            </a:extLst>
          </p:cNvPr>
          <p:cNvGraphicFramePr>
            <a:graphicFrameLocks noGrp="1"/>
          </p:cNvGraphicFramePr>
          <p:nvPr>
            <p:extLst>
              <p:ext uri="{D42A27DB-BD31-4B8C-83A1-F6EECF244321}">
                <p14:modId xmlns:p14="http://schemas.microsoft.com/office/powerpoint/2010/main" val="2718356553"/>
              </p:ext>
            </p:extLst>
          </p:nvPr>
        </p:nvGraphicFramePr>
        <p:xfrm>
          <a:off x="4572000" y="2227500"/>
          <a:ext cx="3888000" cy="2916000"/>
        </p:xfrm>
        <a:graphic>
          <a:graphicData uri="http://schemas.openxmlformats.org/drawingml/2006/table">
            <a:tbl>
              <a:tblPr firstRow="1" bandRow="1">
                <a:tableStyleId>{5C22544A-7EE6-4342-B048-85BDC9FD1C3A}</a:tableStyleId>
              </a:tblPr>
              <a:tblGrid>
                <a:gridCol w="324000">
                  <a:extLst>
                    <a:ext uri="{9D8B030D-6E8A-4147-A177-3AD203B41FA5}">
                      <a16:colId xmlns:a16="http://schemas.microsoft.com/office/drawing/2014/main" val="4005922875"/>
                    </a:ext>
                  </a:extLst>
                </a:gridCol>
                <a:gridCol w="324000">
                  <a:extLst>
                    <a:ext uri="{9D8B030D-6E8A-4147-A177-3AD203B41FA5}">
                      <a16:colId xmlns:a16="http://schemas.microsoft.com/office/drawing/2014/main" val="1160107570"/>
                    </a:ext>
                  </a:extLst>
                </a:gridCol>
                <a:gridCol w="324000">
                  <a:extLst>
                    <a:ext uri="{9D8B030D-6E8A-4147-A177-3AD203B41FA5}">
                      <a16:colId xmlns:a16="http://schemas.microsoft.com/office/drawing/2014/main" val="3259290427"/>
                    </a:ext>
                  </a:extLst>
                </a:gridCol>
                <a:gridCol w="324000">
                  <a:extLst>
                    <a:ext uri="{9D8B030D-6E8A-4147-A177-3AD203B41FA5}">
                      <a16:colId xmlns:a16="http://schemas.microsoft.com/office/drawing/2014/main" val="3908920820"/>
                    </a:ext>
                  </a:extLst>
                </a:gridCol>
                <a:gridCol w="324000">
                  <a:extLst>
                    <a:ext uri="{9D8B030D-6E8A-4147-A177-3AD203B41FA5}">
                      <a16:colId xmlns:a16="http://schemas.microsoft.com/office/drawing/2014/main" val="3309888248"/>
                    </a:ext>
                  </a:extLst>
                </a:gridCol>
                <a:gridCol w="324000">
                  <a:extLst>
                    <a:ext uri="{9D8B030D-6E8A-4147-A177-3AD203B41FA5}">
                      <a16:colId xmlns:a16="http://schemas.microsoft.com/office/drawing/2014/main" val="2513647445"/>
                    </a:ext>
                  </a:extLst>
                </a:gridCol>
                <a:gridCol w="324000">
                  <a:extLst>
                    <a:ext uri="{9D8B030D-6E8A-4147-A177-3AD203B41FA5}">
                      <a16:colId xmlns:a16="http://schemas.microsoft.com/office/drawing/2014/main" val="3188672245"/>
                    </a:ext>
                  </a:extLst>
                </a:gridCol>
                <a:gridCol w="324000">
                  <a:extLst>
                    <a:ext uri="{9D8B030D-6E8A-4147-A177-3AD203B41FA5}">
                      <a16:colId xmlns:a16="http://schemas.microsoft.com/office/drawing/2014/main" val="269976950"/>
                    </a:ext>
                  </a:extLst>
                </a:gridCol>
                <a:gridCol w="324000">
                  <a:extLst>
                    <a:ext uri="{9D8B030D-6E8A-4147-A177-3AD203B41FA5}">
                      <a16:colId xmlns:a16="http://schemas.microsoft.com/office/drawing/2014/main" val="1442928334"/>
                    </a:ext>
                  </a:extLst>
                </a:gridCol>
                <a:gridCol w="324000">
                  <a:extLst>
                    <a:ext uri="{9D8B030D-6E8A-4147-A177-3AD203B41FA5}">
                      <a16:colId xmlns:a16="http://schemas.microsoft.com/office/drawing/2014/main" val="693009087"/>
                    </a:ext>
                  </a:extLst>
                </a:gridCol>
                <a:gridCol w="324000">
                  <a:extLst>
                    <a:ext uri="{9D8B030D-6E8A-4147-A177-3AD203B41FA5}">
                      <a16:colId xmlns:a16="http://schemas.microsoft.com/office/drawing/2014/main" val="1195550231"/>
                    </a:ext>
                  </a:extLst>
                </a:gridCol>
                <a:gridCol w="324000">
                  <a:extLst>
                    <a:ext uri="{9D8B030D-6E8A-4147-A177-3AD203B41FA5}">
                      <a16:colId xmlns:a16="http://schemas.microsoft.com/office/drawing/2014/main" val="4145200901"/>
                    </a:ext>
                  </a:extLst>
                </a:gridCol>
              </a:tblGrid>
              <a:tr h="324000">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Segoe UI Emoji" panose="020B0502040204020203" pitchFamily="34" charset="0"/>
                          <a:ea typeface="Segoe UI Emoji" panose="020B0502040204020203"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Segoe UI Emoji" panose="020B0502040204020203" pitchFamily="34" charset="0"/>
                          <a:ea typeface="Segoe UI Emoji" panose="020B0502040204020203" pitchFamily="34" charset="0"/>
                        </a:rPr>
                        <a:t>b</a:t>
                      </a:r>
                      <a:endParaRPr kumimoji="1" lang="ja-JP" altLang="en-US" sz="14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Segoe UI Emoji" panose="020B0502040204020203" pitchFamily="34" charset="0"/>
                          <a:ea typeface="Segoe UI Emoji" panose="020B0502040204020203" pitchFamily="34" charset="0"/>
                        </a:rPr>
                        <a:t>c</a:t>
                      </a:r>
                      <a:endParaRPr kumimoji="1" lang="ja-JP" altLang="en-US" sz="14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324000">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d</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e</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f</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324000">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g</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h</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i</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324000">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j</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k</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l</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m</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n</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o</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p</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q</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r</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s</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t</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u</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324000">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v</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w</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x</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y</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z</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a:solidFill>
                            <a:schemeClr val="tx1"/>
                          </a:solidFill>
                          <a:latin typeface="Segoe UI Emoji" panose="020B0502040204020203" pitchFamily="34" charset="0"/>
                          <a:ea typeface="Segoe UI Emoji" panose="020B0502040204020203" pitchFamily="34" charset="0"/>
                        </a:rPr>
                        <a:t>a</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b</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c</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d</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e</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f</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g</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324000">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h</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err="1">
                          <a:solidFill>
                            <a:schemeClr val="tx1"/>
                          </a:solidFill>
                          <a:latin typeface="Segoe UI Emoji" panose="020B0502040204020203" pitchFamily="34" charset="0"/>
                          <a:ea typeface="Segoe UI Emoji" panose="020B0502040204020203" pitchFamily="34" charset="0"/>
                        </a:rPr>
                        <a:t>i</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j</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k</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l</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m</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n</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o</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p</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q</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r</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324000">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z</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c</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f</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118566"/>
                  </a:ext>
                </a:extLst>
              </a:tr>
              <a:tr h="324000">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err="1">
                          <a:solidFill>
                            <a:schemeClr val="tx1"/>
                          </a:solidFill>
                          <a:latin typeface="Segoe UI Emoji" panose="020B0502040204020203" pitchFamily="34" charset="0"/>
                          <a:ea typeface="Segoe UI Emoji" panose="020B0502040204020203" pitchFamily="34" charset="0"/>
                        </a:rPr>
                        <a:t>i</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l</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a:solidFill>
                            <a:schemeClr val="tx1"/>
                          </a:solidFill>
                          <a:latin typeface="Segoe UI Emoji" panose="020B0502040204020203" pitchFamily="34" charset="0"/>
                          <a:ea typeface="Segoe UI Emoji" panose="020B0502040204020203" pitchFamily="34" charset="0"/>
                        </a:rPr>
                        <a:t>A</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117170"/>
                  </a:ext>
                </a:extLst>
              </a:tr>
              <a:tr h="324000">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a:solidFill>
                            <a:schemeClr val="tx1"/>
                          </a:solidFill>
                          <a:latin typeface="Segoe UI Emoji" panose="020B0502040204020203" pitchFamily="34" charset="0"/>
                          <a:ea typeface="Segoe UI Emoji" panose="020B0502040204020203" pitchFamily="34" charset="0"/>
                        </a:rPr>
                        <a:t>A</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a:solidFill>
                            <a:schemeClr val="tx1"/>
                          </a:solidFill>
                          <a:latin typeface="Segoe UI Emoji" panose="020B0502040204020203" pitchFamily="34" charset="0"/>
                          <a:ea typeface="Segoe UI Emoji" panose="020B0502040204020203" pitchFamily="34" charset="0"/>
                        </a:rPr>
                        <a:t>a</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dirty="0">
                          <a:solidFill>
                            <a:schemeClr val="tx1"/>
                          </a:solidFill>
                          <a:latin typeface="Segoe UI Emoji" panose="020B0502040204020203" pitchFamily="34" charset="0"/>
                          <a:ea typeface="Segoe UI Emoji" panose="020B0502040204020203" pitchFamily="34" charset="0"/>
                        </a:rPr>
                        <a:t>b</a:t>
                      </a: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4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944984"/>
                  </a:ext>
                </a:extLst>
              </a:tr>
            </a:tbl>
          </a:graphicData>
        </a:graphic>
      </p:graphicFrame>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814275" y="1811857"/>
            <a:ext cx="7277612" cy="50023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err="1">
                <a:latin typeface="Segoe UI Emoji" panose="020B0502040204020203" pitchFamily="34" charset="0"/>
                <a:ea typeface="Segoe UI Emoji" panose="020B0502040204020203" pitchFamily="34" charset="0"/>
              </a:rPr>
              <a:t>abcdefghijklmnopqrstuvwxyzabcdefghijklmnopqr$zcfilAAab</a:t>
            </a:r>
            <a:endParaRPr lang="ja-JP" altLang="en-US" sz="3600" dirty="0">
              <a:latin typeface="Segoe UI Emoji" panose="020B0502040204020203" pitchFamily="34" charset="0"/>
            </a:endParaRPr>
          </a:p>
        </p:txBody>
      </p:sp>
    </p:spTree>
    <p:extLst>
      <p:ext uri="{BB962C8B-B14F-4D97-AF65-F5344CB8AC3E}">
        <p14:creationId xmlns:p14="http://schemas.microsoft.com/office/powerpoint/2010/main" val="1904176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暗号の暗号化手順５</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13</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12466" y="1477238"/>
            <a:ext cx="6932609" cy="646331"/>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５．鍵を作成する．鍵は３</a:t>
            </a:r>
            <a:r>
              <a:rPr kumimoji="1" lang="en-US" altLang="ja-JP" sz="1800" dirty="0">
                <a:latin typeface="Meiryo" panose="020B0604030504040204" pitchFamily="34" charset="-128"/>
                <a:ea typeface="Meiryo" panose="020B0604030504040204" pitchFamily="34" charset="-128"/>
              </a:rPr>
              <a:t>n(1,2,...)</a:t>
            </a:r>
            <a:r>
              <a:rPr kumimoji="1" lang="ja-JP" altLang="en-US" sz="1800">
                <a:latin typeface="Meiryo" panose="020B0604030504040204" pitchFamily="34" charset="-128"/>
                <a:ea typeface="Meiryo" panose="020B0604030504040204" pitchFamily="34" charset="-128"/>
              </a:rPr>
              <a:t>桁で，</a:t>
            </a:r>
            <a:endParaRPr kumimoji="1" lang="en-US" altLang="ja-JP" sz="1800" dirty="0">
              <a:latin typeface="Meiryo" panose="020B0604030504040204" pitchFamily="34" charset="-128"/>
              <a:ea typeface="Meiryo" panose="020B0604030504040204" pitchFamily="34" charset="-128"/>
            </a:endParaRPr>
          </a:p>
          <a:p>
            <a:r>
              <a:rPr kumimoji="1" lang="ja-JP" altLang="en-US" sz="1800">
                <a:latin typeface="Meiryo" panose="020B0604030504040204" pitchFamily="34" charset="-128"/>
                <a:ea typeface="Meiryo" panose="020B0604030504040204" pitchFamily="34" charset="-128"/>
              </a:rPr>
              <a:t>全ての文字が</a:t>
            </a:r>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”2”</a:t>
            </a:r>
            <a:r>
              <a:rPr kumimoji="1" lang="ja-JP" altLang="en-US" sz="180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”3”</a:t>
            </a:r>
            <a:r>
              <a:rPr kumimoji="1" lang="ja-JP" altLang="en-US" sz="1800">
                <a:latin typeface="Meiryo" panose="020B0604030504040204" pitchFamily="34" charset="-128"/>
                <a:ea typeface="Meiryo" panose="020B0604030504040204" pitchFamily="34" charset="-128"/>
              </a:rPr>
              <a:t>のいずれかでなければならない</a:t>
            </a:r>
            <a:endParaRPr kumimoji="1" lang="en-US" altLang="ja-JP" sz="18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782300" y="2299422"/>
            <a:ext cx="3185725" cy="20501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200000"/>
              </a:lnSpc>
            </a:pPr>
            <a:r>
              <a:rPr lang="ja-JP" altLang="en-US" sz="2000">
                <a:latin typeface="Segoe UI Emoji" panose="020B0502040204020203" pitchFamily="34" charset="0"/>
              </a:rPr>
              <a:t>例：</a:t>
            </a:r>
            <a:endParaRPr lang="en-US" altLang="ja-JP" sz="2000" dirty="0">
              <a:latin typeface="Segoe UI Emoji" panose="020B0502040204020203" pitchFamily="34" charset="0"/>
            </a:endParaRPr>
          </a:p>
          <a:p>
            <a:pPr>
              <a:lnSpc>
                <a:spcPct val="160000"/>
              </a:lnSpc>
            </a:pPr>
            <a:r>
              <a:rPr lang="en-US" altLang="ja-JP" sz="2000" dirty="0">
                <a:latin typeface="Segoe UI Emoji" panose="020B0502040204020203" pitchFamily="34" charset="0"/>
              </a:rPr>
              <a:t>“123”</a:t>
            </a:r>
          </a:p>
          <a:p>
            <a:pPr>
              <a:lnSpc>
                <a:spcPct val="160000"/>
              </a:lnSpc>
            </a:pPr>
            <a:r>
              <a:rPr lang="en-US" altLang="ja-JP" sz="2000" dirty="0">
                <a:latin typeface="Segoe UI Emoji" panose="020B0502040204020203" pitchFamily="34" charset="0"/>
              </a:rPr>
              <a:t>“123132”</a:t>
            </a:r>
          </a:p>
          <a:p>
            <a:pPr>
              <a:lnSpc>
                <a:spcPct val="160000"/>
              </a:lnSpc>
            </a:pPr>
            <a:r>
              <a:rPr lang="en-US" altLang="ja-JP" sz="2000" dirty="0">
                <a:latin typeface="Segoe UI Emoji" panose="020B0502040204020203" pitchFamily="34" charset="0"/>
              </a:rPr>
              <a:t>“333333333”</a:t>
            </a:r>
          </a:p>
        </p:txBody>
      </p:sp>
      <p:sp>
        <p:nvSpPr>
          <p:cNvPr id="2" name="テキスト ボックス 1">
            <a:extLst>
              <a:ext uri="{FF2B5EF4-FFF2-40B4-BE49-F238E27FC236}">
                <a16:creationId xmlns:a16="http://schemas.microsoft.com/office/drawing/2014/main" id="{B3AB7291-2F6B-8347-8D9E-FAC5F3AB8C8C}"/>
              </a:ext>
            </a:extLst>
          </p:cNvPr>
          <p:cNvSpPr txBox="1"/>
          <p:nvPr/>
        </p:nvSpPr>
        <p:spPr>
          <a:xfrm>
            <a:off x="3556451" y="2488893"/>
            <a:ext cx="4805249" cy="1477328"/>
          </a:xfrm>
          <a:prstGeom prst="rect">
            <a:avLst/>
          </a:prstGeom>
          <a:noFill/>
        </p:spPr>
        <p:txBody>
          <a:bodyPr wrap="square" rtlCol="0">
            <a:spAutoFit/>
          </a:bodyPr>
          <a:lstStyle/>
          <a:p>
            <a:r>
              <a:rPr lang="ja-JP" altLang="en-US" sz="1800">
                <a:latin typeface="Meiryo" panose="020B0604030504040204" pitchFamily="34" charset="-128"/>
                <a:ea typeface="Meiryo" panose="020B0604030504040204" pitchFamily="34" charset="-128"/>
              </a:rPr>
              <a:t>・鍵の</a:t>
            </a:r>
            <a:r>
              <a:rPr lang="en-US" altLang="ja-JP" sz="1800" dirty="0">
                <a:latin typeface="Meiryo" panose="020B0604030504040204" pitchFamily="34" charset="-128"/>
                <a:ea typeface="Meiryo" panose="020B0604030504040204" pitchFamily="34" charset="-128"/>
              </a:rPr>
              <a:t>3n+1(n=0,1,2…)</a:t>
            </a:r>
            <a:r>
              <a:rPr lang="ja-JP" altLang="en-US" sz="1800">
                <a:latin typeface="Meiryo" panose="020B0604030504040204" pitchFamily="34" charset="-128"/>
                <a:ea typeface="Meiryo" panose="020B0604030504040204" pitchFamily="34" charset="-128"/>
              </a:rPr>
              <a:t>文字目は方向、</a:t>
            </a:r>
            <a:r>
              <a:rPr lang="en-US" altLang="ja-JP" sz="1800" dirty="0">
                <a:latin typeface="Meiryo" panose="020B0604030504040204" pitchFamily="34" charset="-128"/>
                <a:ea typeface="Meiryo" panose="020B0604030504040204" pitchFamily="34" charset="-128"/>
              </a:rPr>
              <a:t>3n+2</a:t>
            </a:r>
            <a:r>
              <a:rPr lang="ja-JP" altLang="en-US" sz="1800">
                <a:latin typeface="Meiryo" panose="020B0604030504040204" pitchFamily="34" charset="-128"/>
                <a:ea typeface="Meiryo" panose="020B0604030504040204" pitchFamily="34" charset="-128"/>
              </a:rPr>
              <a:t>文字目は列、</a:t>
            </a:r>
            <a:endParaRPr lang="en-US" altLang="ja-JP" sz="1800" dirty="0">
              <a:latin typeface="Meiryo" panose="020B0604030504040204" pitchFamily="34" charset="-128"/>
              <a:ea typeface="Meiryo" panose="020B0604030504040204" pitchFamily="34" charset="-128"/>
            </a:endParaRPr>
          </a:p>
          <a:p>
            <a:r>
              <a:rPr lang="en-US" altLang="ja-JP" sz="1800" dirty="0">
                <a:latin typeface="Meiryo" panose="020B0604030504040204" pitchFamily="34" charset="-128"/>
                <a:ea typeface="Meiryo" panose="020B0604030504040204" pitchFamily="34" charset="-128"/>
              </a:rPr>
              <a:t>3n</a:t>
            </a:r>
            <a:r>
              <a:rPr lang="ja-JP" altLang="en-US" sz="1800">
                <a:latin typeface="Meiryo" panose="020B0604030504040204" pitchFamily="34" charset="-128"/>
                <a:ea typeface="Meiryo" panose="020B0604030504040204" pitchFamily="34" charset="-128"/>
              </a:rPr>
              <a:t>文字目は転置回数を表す</a:t>
            </a:r>
            <a:endParaRPr lang="en-US" altLang="ja-JP" sz="1800" dirty="0">
              <a:latin typeface="Meiryo" panose="020B0604030504040204" pitchFamily="34" charset="-128"/>
              <a:ea typeface="Meiryo" panose="020B0604030504040204" pitchFamily="34" charset="-128"/>
            </a:endParaRPr>
          </a:p>
          <a:p>
            <a:r>
              <a:rPr lang="ja-JP" altLang="en-US" sz="1800">
                <a:latin typeface="Meiryo" panose="020B0604030504040204" pitchFamily="34" charset="-128"/>
                <a:ea typeface="Meiryo" panose="020B0604030504040204" pitchFamily="34" charset="-128"/>
              </a:rPr>
              <a:t>文字の方向は、縦方向が１、横方向が１、回転方向が３です（詳しくは次以降スライド）</a:t>
            </a:r>
            <a:endParaRPr kumimoji="1" lang="ja-JP" altLang="en-US" sz="18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2586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暗号の暗号化手順６</a:t>
            </a:r>
            <a:endParaRPr dirty="0">
              <a:latin typeface="Meiryo" panose="020B0604030504040204" pitchFamily="34" charset="-128"/>
              <a:ea typeface="Meiryo" panose="020B0604030504040204" pitchFamily="34" charset="-128"/>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621488" y="1469891"/>
            <a:ext cx="3374046" cy="400110"/>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６</a:t>
            </a:r>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１．縦方向の回転</a:t>
            </a:r>
            <a:endParaRPr kumimoji="1" lang="en-US" altLang="ja-JP" sz="2000" dirty="0">
              <a:latin typeface="Meiryo" panose="020B0604030504040204" pitchFamily="34" charset="-128"/>
              <a:ea typeface="Meiryo" panose="020B0604030504040204" pitchFamily="34" charset="-128"/>
            </a:endParaRPr>
          </a:p>
        </p:txBody>
      </p:sp>
      <p:sp>
        <p:nvSpPr>
          <p:cNvPr id="25" name="Google Shape;270;p18">
            <a:extLst>
              <a:ext uri="{FF2B5EF4-FFF2-40B4-BE49-F238E27FC236}">
                <a16:creationId xmlns:a16="http://schemas.microsoft.com/office/drawing/2014/main" id="{044788C0-AE68-9740-A4F5-F1A37D70D29A}"/>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14</a:t>
            </a:fld>
            <a:endParaRPr dirty="0">
              <a:latin typeface="Segoe UI Emoji" panose="020B0502040204020203" pitchFamily="34" charset="0"/>
              <a:ea typeface="Segoe UI Emoji" panose="020B0502040204020203" pitchFamily="34" charset="0"/>
            </a:endParaRPr>
          </a:p>
        </p:txBody>
      </p:sp>
      <p:pic>
        <p:nvPicPr>
          <p:cNvPr id="3" name="図 2" descr="モニター, スクリーンショット, 画面, コンピューター が含まれている画像&#10;&#10;自動的に生成された説明">
            <a:extLst>
              <a:ext uri="{FF2B5EF4-FFF2-40B4-BE49-F238E27FC236}">
                <a16:creationId xmlns:a16="http://schemas.microsoft.com/office/drawing/2014/main" id="{A540DCF9-2505-1C4F-9C35-B2E9453003AE}"/>
              </a:ext>
            </a:extLst>
          </p:cNvPr>
          <p:cNvPicPr>
            <a:picLocks noChangeAspect="1"/>
          </p:cNvPicPr>
          <p:nvPr/>
        </p:nvPicPr>
        <p:blipFill rotWithShape="1">
          <a:blip r:embed="rId3"/>
          <a:srcRect l="35185" t="24547" r="35185" b="30610"/>
          <a:stretch/>
        </p:blipFill>
        <p:spPr>
          <a:xfrm>
            <a:off x="3352800" y="2384942"/>
            <a:ext cx="2438400" cy="2306557"/>
          </a:xfrm>
          <a:prstGeom prst="rect">
            <a:avLst/>
          </a:prstGeom>
        </p:spPr>
      </p:pic>
      <p:sp>
        <p:nvSpPr>
          <p:cNvPr id="5" name="正方形/長方形 4">
            <a:extLst>
              <a:ext uri="{FF2B5EF4-FFF2-40B4-BE49-F238E27FC236}">
                <a16:creationId xmlns:a16="http://schemas.microsoft.com/office/drawing/2014/main" id="{0F71FA6D-BBF3-2E4F-BC0F-BEC197C1B7F0}"/>
              </a:ext>
            </a:extLst>
          </p:cNvPr>
          <p:cNvSpPr/>
          <p:nvPr/>
        </p:nvSpPr>
        <p:spPr>
          <a:xfrm>
            <a:off x="5031948" y="4875051"/>
            <a:ext cx="1936749" cy="307777"/>
          </a:xfrm>
          <a:prstGeom prst="rect">
            <a:avLst/>
          </a:prstGeom>
        </p:spPr>
        <p:txBody>
          <a:bodyPr wrap="none">
            <a:spAutoFit/>
          </a:bodyPr>
          <a:lstStyle/>
          <a:p>
            <a:r>
              <a:rPr lang="en" altLang="ja-JP" dirty="0">
                <a:latin typeface="Meiryo" panose="020B0604030504040204" pitchFamily="34" charset="-128"/>
                <a:ea typeface="Meiryo" panose="020B0604030504040204" pitchFamily="34" charset="-128"/>
              </a:rPr>
              <a:t>http://iamthecu.be/</a:t>
            </a:r>
            <a:endParaRPr lang="ja-JP" altLang="en-US">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8F1C8048-7695-BF4A-98FD-AC31F4067076}"/>
              </a:ext>
            </a:extLst>
          </p:cNvPr>
          <p:cNvSpPr txBox="1"/>
          <p:nvPr/>
        </p:nvSpPr>
        <p:spPr>
          <a:xfrm>
            <a:off x="3352800" y="4132083"/>
            <a:ext cx="723275" cy="307777"/>
          </a:xfrm>
          <a:prstGeom prst="rect">
            <a:avLst/>
          </a:prstGeom>
          <a:noFill/>
        </p:spPr>
        <p:txBody>
          <a:bodyPr wrap="none" rtlCol="0">
            <a:spAutoFit/>
          </a:bodyPr>
          <a:lstStyle/>
          <a:p>
            <a:r>
              <a:rPr kumimoji="1" lang="ja-JP" altLang="en-US" b="1">
                <a:solidFill>
                  <a:schemeClr val="bg1"/>
                </a:solidFill>
              </a:rPr>
              <a:t>１列目</a:t>
            </a:r>
          </a:p>
        </p:txBody>
      </p:sp>
      <p:sp>
        <p:nvSpPr>
          <p:cNvPr id="32" name="テキスト ボックス 31">
            <a:extLst>
              <a:ext uri="{FF2B5EF4-FFF2-40B4-BE49-F238E27FC236}">
                <a16:creationId xmlns:a16="http://schemas.microsoft.com/office/drawing/2014/main" id="{7862CAB9-5D58-0240-B5A7-E0BCA92876D6}"/>
              </a:ext>
            </a:extLst>
          </p:cNvPr>
          <p:cNvSpPr txBox="1"/>
          <p:nvPr/>
        </p:nvSpPr>
        <p:spPr>
          <a:xfrm>
            <a:off x="3655443" y="4509541"/>
            <a:ext cx="723275" cy="307777"/>
          </a:xfrm>
          <a:prstGeom prst="rect">
            <a:avLst/>
          </a:prstGeom>
          <a:solidFill>
            <a:schemeClr val="tx1"/>
          </a:solidFill>
        </p:spPr>
        <p:txBody>
          <a:bodyPr wrap="none" rtlCol="0">
            <a:spAutoFit/>
          </a:bodyPr>
          <a:lstStyle/>
          <a:p>
            <a:r>
              <a:rPr kumimoji="1" lang="ja-JP" altLang="en-US" b="1">
                <a:solidFill>
                  <a:schemeClr val="bg1"/>
                </a:solidFill>
              </a:rPr>
              <a:t>２列目</a:t>
            </a:r>
          </a:p>
        </p:txBody>
      </p:sp>
      <p:sp>
        <p:nvSpPr>
          <p:cNvPr id="33" name="テキスト ボックス 32">
            <a:extLst>
              <a:ext uri="{FF2B5EF4-FFF2-40B4-BE49-F238E27FC236}">
                <a16:creationId xmlns:a16="http://schemas.microsoft.com/office/drawing/2014/main" id="{03A3EB1A-0B46-DB4D-81B9-841F004EDD99}"/>
              </a:ext>
            </a:extLst>
          </p:cNvPr>
          <p:cNvSpPr txBox="1"/>
          <p:nvPr/>
        </p:nvSpPr>
        <p:spPr>
          <a:xfrm>
            <a:off x="4385587" y="4509540"/>
            <a:ext cx="723275" cy="307777"/>
          </a:xfrm>
          <a:prstGeom prst="rect">
            <a:avLst/>
          </a:prstGeom>
          <a:solidFill>
            <a:schemeClr val="tx1"/>
          </a:solidFill>
        </p:spPr>
        <p:txBody>
          <a:bodyPr wrap="none" rtlCol="0">
            <a:spAutoFit/>
          </a:bodyPr>
          <a:lstStyle/>
          <a:p>
            <a:r>
              <a:rPr kumimoji="1" lang="ja-JP" altLang="en-US" b="1">
                <a:solidFill>
                  <a:schemeClr val="bg1"/>
                </a:solidFill>
              </a:rPr>
              <a:t>３列目</a:t>
            </a:r>
          </a:p>
        </p:txBody>
      </p:sp>
    </p:spTree>
    <p:extLst>
      <p:ext uri="{BB962C8B-B14F-4D97-AF65-F5344CB8AC3E}">
        <p14:creationId xmlns:p14="http://schemas.microsoft.com/office/powerpoint/2010/main" val="59784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暗号の暗号化手順７</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621487" y="1469891"/>
            <a:ext cx="6932609" cy="400110"/>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６</a:t>
            </a:r>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２．横方向の回転</a:t>
            </a:r>
            <a:endParaRPr kumimoji="1" lang="en-US" altLang="ja-JP" sz="2000" dirty="0">
              <a:latin typeface="Meiryo" panose="020B0604030504040204" pitchFamily="34" charset="-128"/>
              <a:ea typeface="Meiryo" panose="020B0604030504040204" pitchFamily="34" charset="-128"/>
            </a:endParaRPr>
          </a:p>
        </p:txBody>
      </p:sp>
      <p:pic>
        <p:nvPicPr>
          <p:cNvPr id="3" name="図 2" descr="モニター, スクリーンショット, コンピューター, 画面 が含まれている画像&#10;&#10;自動的に生成された説明">
            <a:extLst>
              <a:ext uri="{FF2B5EF4-FFF2-40B4-BE49-F238E27FC236}">
                <a16:creationId xmlns:a16="http://schemas.microsoft.com/office/drawing/2014/main" id="{E96C905D-B60E-CE47-ACD3-7A7B148A530B}"/>
              </a:ext>
            </a:extLst>
          </p:cNvPr>
          <p:cNvPicPr>
            <a:picLocks noChangeAspect="1"/>
          </p:cNvPicPr>
          <p:nvPr/>
        </p:nvPicPr>
        <p:blipFill rotWithShape="1">
          <a:blip r:embed="rId3"/>
          <a:srcRect l="35478" t="25633" r="35721" b="30352"/>
          <a:stretch/>
        </p:blipFill>
        <p:spPr>
          <a:xfrm>
            <a:off x="3352799" y="2384943"/>
            <a:ext cx="2440800" cy="2331424"/>
          </a:xfrm>
          <a:prstGeom prst="rect">
            <a:avLst/>
          </a:prstGeom>
        </p:spPr>
      </p:pic>
      <p:sp>
        <p:nvSpPr>
          <p:cNvPr id="19" name="正方形/長方形 18">
            <a:extLst>
              <a:ext uri="{FF2B5EF4-FFF2-40B4-BE49-F238E27FC236}">
                <a16:creationId xmlns:a16="http://schemas.microsoft.com/office/drawing/2014/main" id="{BBD537BB-4D0E-B34F-87E0-BDD016E663C1}"/>
              </a:ext>
            </a:extLst>
          </p:cNvPr>
          <p:cNvSpPr/>
          <p:nvPr/>
        </p:nvSpPr>
        <p:spPr>
          <a:xfrm>
            <a:off x="5031948" y="4875051"/>
            <a:ext cx="1936749" cy="307777"/>
          </a:xfrm>
          <a:prstGeom prst="rect">
            <a:avLst/>
          </a:prstGeom>
        </p:spPr>
        <p:txBody>
          <a:bodyPr wrap="none">
            <a:spAutoFit/>
          </a:bodyPr>
          <a:lstStyle/>
          <a:p>
            <a:r>
              <a:rPr lang="en" altLang="ja-JP" dirty="0">
                <a:latin typeface="Meiryo" panose="020B0604030504040204" pitchFamily="34" charset="-128"/>
                <a:ea typeface="Meiryo" panose="020B0604030504040204" pitchFamily="34" charset="-128"/>
              </a:rPr>
              <a:t>http://iamthecu.be/</a:t>
            </a:r>
            <a:endParaRPr lang="ja-JP" altLang="en-US">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534CFAF9-AEB1-AA41-89CD-832683428B71}"/>
              </a:ext>
            </a:extLst>
          </p:cNvPr>
          <p:cNvSpPr txBox="1"/>
          <p:nvPr/>
        </p:nvSpPr>
        <p:spPr>
          <a:xfrm>
            <a:off x="2851053" y="3046472"/>
            <a:ext cx="723275" cy="307777"/>
          </a:xfrm>
          <a:prstGeom prst="rect">
            <a:avLst/>
          </a:prstGeom>
          <a:solidFill>
            <a:schemeClr val="tx1"/>
          </a:solidFill>
        </p:spPr>
        <p:txBody>
          <a:bodyPr wrap="none" rtlCol="0">
            <a:spAutoFit/>
          </a:bodyPr>
          <a:lstStyle/>
          <a:p>
            <a:r>
              <a:rPr kumimoji="1" lang="ja-JP" altLang="en-US" b="1">
                <a:solidFill>
                  <a:schemeClr val="bg1"/>
                </a:solidFill>
              </a:rPr>
              <a:t>１列目</a:t>
            </a:r>
          </a:p>
        </p:txBody>
      </p:sp>
      <p:sp>
        <p:nvSpPr>
          <p:cNvPr id="22" name="テキスト ボックス 21">
            <a:extLst>
              <a:ext uri="{FF2B5EF4-FFF2-40B4-BE49-F238E27FC236}">
                <a16:creationId xmlns:a16="http://schemas.microsoft.com/office/drawing/2014/main" id="{F903B0EC-7398-004F-B0B3-18376FC4C0E3}"/>
              </a:ext>
            </a:extLst>
          </p:cNvPr>
          <p:cNvSpPr txBox="1"/>
          <p:nvPr/>
        </p:nvSpPr>
        <p:spPr>
          <a:xfrm>
            <a:off x="2851053" y="3505161"/>
            <a:ext cx="723275" cy="307777"/>
          </a:xfrm>
          <a:prstGeom prst="rect">
            <a:avLst/>
          </a:prstGeom>
          <a:solidFill>
            <a:schemeClr val="tx1"/>
          </a:solidFill>
        </p:spPr>
        <p:txBody>
          <a:bodyPr wrap="none" rtlCol="0">
            <a:spAutoFit/>
          </a:bodyPr>
          <a:lstStyle/>
          <a:p>
            <a:r>
              <a:rPr kumimoji="1" lang="ja-JP" altLang="en-US" b="1">
                <a:solidFill>
                  <a:schemeClr val="bg1"/>
                </a:solidFill>
              </a:rPr>
              <a:t>２列目</a:t>
            </a:r>
          </a:p>
        </p:txBody>
      </p:sp>
      <p:sp>
        <p:nvSpPr>
          <p:cNvPr id="23" name="テキスト ボックス 22">
            <a:extLst>
              <a:ext uri="{FF2B5EF4-FFF2-40B4-BE49-F238E27FC236}">
                <a16:creationId xmlns:a16="http://schemas.microsoft.com/office/drawing/2014/main" id="{71E22642-242F-FC41-877C-3FEE8FF45DCE}"/>
              </a:ext>
            </a:extLst>
          </p:cNvPr>
          <p:cNvSpPr txBox="1"/>
          <p:nvPr/>
        </p:nvSpPr>
        <p:spPr>
          <a:xfrm>
            <a:off x="2851053" y="3963850"/>
            <a:ext cx="723275" cy="307777"/>
          </a:xfrm>
          <a:prstGeom prst="rect">
            <a:avLst/>
          </a:prstGeom>
          <a:solidFill>
            <a:schemeClr val="tx1"/>
          </a:solidFill>
        </p:spPr>
        <p:txBody>
          <a:bodyPr wrap="none" rtlCol="0">
            <a:spAutoFit/>
          </a:bodyPr>
          <a:lstStyle/>
          <a:p>
            <a:r>
              <a:rPr kumimoji="1" lang="ja-JP" altLang="en-US" b="1">
                <a:solidFill>
                  <a:schemeClr val="bg1"/>
                </a:solidFill>
              </a:rPr>
              <a:t>３列目</a:t>
            </a:r>
          </a:p>
        </p:txBody>
      </p:sp>
    </p:spTree>
    <p:extLst>
      <p:ext uri="{BB962C8B-B14F-4D97-AF65-F5344CB8AC3E}">
        <p14:creationId xmlns:p14="http://schemas.microsoft.com/office/powerpoint/2010/main" val="75650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暗号の暗号化手順８</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16</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621487" y="1469891"/>
            <a:ext cx="6932609" cy="400110"/>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６</a:t>
            </a:r>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３．回転方向の回転</a:t>
            </a:r>
            <a:endParaRPr kumimoji="1" lang="en-US" altLang="ja-JP" sz="2000" dirty="0">
              <a:latin typeface="Meiryo" panose="020B0604030504040204" pitchFamily="34" charset="-128"/>
              <a:ea typeface="Meiryo" panose="020B0604030504040204" pitchFamily="34" charset="-128"/>
            </a:endParaRPr>
          </a:p>
        </p:txBody>
      </p:sp>
      <p:pic>
        <p:nvPicPr>
          <p:cNvPr id="13" name="図 12" descr="モニター, スクリーンショット, 画面, 室内 が含まれている画像&#10;&#10;自動的に生成された説明">
            <a:extLst>
              <a:ext uri="{FF2B5EF4-FFF2-40B4-BE49-F238E27FC236}">
                <a16:creationId xmlns:a16="http://schemas.microsoft.com/office/drawing/2014/main" id="{8D589EBB-E7FC-8642-A8A5-A141EAACA778}"/>
              </a:ext>
            </a:extLst>
          </p:cNvPr>
          <p:cNvPicPr>
            <a:picLocks noChangeAspect="1"/>
          </p:cNvPicPr>
          <p:nvPr/>
        </p:nvPicPr>
        <p:blipFill rotWithShape="1">
          <a:blip r:embed="rId3"/>
          <a:srcRect l="33944" t="27081" r="37024" b="28915"/>
          <a:stretch/>
        </p:blipFill>
        <p:spPr>
          <a:xfrm>
            <a:off x="3357715" y="2385551"/>
            <a:ext cx="2440800" cy="2312208"/>
          </a:xfrm>
          <a:prstGeom prst="rect">
            <a:avLst/>
          </a:prstGeom>
        </p:spPr>
      </p:pic>
      <p:sp>
        <p:nvSpPr>
          <p:cNvPr id="14" name="正方形/長方形 13">
            <a:extLst>
              <a:ext uri="{FF2B5EF4-FFF2-40B4-BE49-F238E27FC236}">
                <a16:creationId xmlns:a16="http://schemas.microsoft.com/office/drawing/2014/main" id="{E60D722C-44A8-C54A-B39C-F021B6A91BD5}"/>
              </a:ext>
            </a:extLst>
          </p:cNvPr>
          <p:cNvSpPr/>
          <p:nvPr/>
        </p:nvSpPr>
        <p:spPr>
          <a:xfrm>
            <a:off x="5041781" y="4875051"/>
            <a:ext cx="1936749" cy="307777"/>
          </a:xfrm>
          <a:prstGeom prst="rect">
            <a:avLst/>
          </a:prstGeom>
        </p:spPr>
        <p:txBody>
          <a:bodyPr wrap="none">
            <a:spAutoFit/>
          </a:bodyPr>
          <a:lstStyle/>
          <a:p>
            <a:r>
              <a:rPr lang="en" altLang="ja-JP" dirty="0">
                <a:latin typeface="Meiryo" panose="020B0604030504040204" pitchFamily="34" charset="-128"/>
                <a:ea typeface="Meiryo" panose="020B0604030504040204" pitchFamily="34" charset="-128"/>
              </a:rPr>
              <a:t>http://iamthecu.be/</a:t>
            </a:r>
            <a:endParaRPr lang="ja-JP" altLang="en-US">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A3A69F1-49F5-2542-9767-BC50B2BAB980}"/>
              </a:ext>
            </a:extLst>
          </p:cNvPr>
          <p:cNvSpPr txBox="1"/>
          <p:nvPr/>
        </p:nvSpPr>
        <p:spPr>
          <a:xfrm>
            <a:off x="4161213" y="4370634"/>
            <a:ext cx="723275" cy="307777"/>
          </a:xfrm>
          <a:prstGeom prst="rect">
            <a:avLst/>
          </a:prstGeom>
          <a:noFill/>
        </p:spPr>
        <p:txBody>
          <a:bodyPr wrap="none" rtlCol="0">
            <a:spAutoFit/>
          </a:bodyPr>
          <a:lstStyle/>
          <a:p>
            <a:r>
              <a:rPr kumimoji="1" lang="ja-JP" altLang="en-US" b="1">
                <a:solidFill>
                  <a:schemeClr val="bg1"/>
                </a:solidFill>
              </a:rPr>
              <a:t>１列目</a:t>
            </a:r>
          </a:p>
        </p:txBody>
      </p:sp>
      <p:sp>
        <p:nvSpPr>
          <p:cNvPr id="16" name="テキスト ボックス 15">
            <a:extLst>
              <a:ext uri="{FF2B5EF4-FFF2-40B4-BE49-F238E27FC236}">
                <a16:creationId xmlns:a16="http://schemas.microsoft.com/office/drawing/2014/main" id="{EB571972-D156-4C44-A740-93640D9404DE}"/>
              </a:ext>
            </a:extLst>
          </p:cNvPr>
          <p:cNvSpPr txBox="1"/>
          <p:nvPr/>
        </p:nvSpPr>
        <p:spPr>
          <a:xfrm>
            <a:off x="3364516" y="2595912"/>
            <a:ext cx="723275" cy="307777"/>
          </a:xfrm>
          <a:prstGeom prst="rect">
            <a:avLst/>
          </a:prstGeom>
          <a:noFill/>
        </p:spPr>
        <p:txBody>
          <a:bodyPr wrap="none" rtlCol="0">
            <a:spAutoFit/>
          </a:bodyPr>
          <a:lstStyle/>
          <a:p>
            <a:r>
              <a:rPr kumimoji="1" lang="ja-JP" altLang="en-US" b="1">
                <a:solidFill>
                  <a:schemeClr val="bg1"/>
                </a:solidFill>
              </a:rPr>
              <a:t>２列目</a:t>
            </a:r>
          </a:p>
        </p:txBody>
      </p:sp>
      <p:sp>
        <p:nvSpPr>
          <p:cNvPr id="17" name="テキスト ボックス 16">
            <a:extLst>
              <a:ext uri="{FF2B5EF4-FFF2-40B4-BE49-F238E27FC236}">
                <a16:creationId xmlns:a16="http://schemas.microsoft.com/office/drawing/2014/main" id="{D2FA35BD-2224-7D46-B1F1-F6972CD54B97}"/>
              </a:ext>
            </a:extLst>
          </p:cNvPr>
          <p:cNvSpPr txBox="1"/>
          <p:nvPr/>
        </p:nvSpPr>
        <p:spPr>
          <a:xfrm>
            <a:off x="3732954" y="2376179"/>
            <a:ext cx="723275" cy="307777"/>
          </a:xfrm>
          <a:prstGeom prst="rect">
            <a:avLst/>
          </a:prstGeom>
          <a:noFill/>
        </p:spPr>
        <p:txBody>
          <a:bodyPr wrap="none" rtlCol="0">
            <a:spAutoFit/>
          </a:bodyPr>
          <a:lstStyle/>
          <a:p>
            <a:r>
              <a:rPr kumimoji="1" lang="ja-JP" altLang="en-US" b="1">
                <a:solidFill>
                  <a:schemeClr val="bg1"/>
                </a:solidFill>
              </a:rPr>
              <a:t>３列目</a:t>
            </a:r>
          </a:p>
        </p:txBody>
      </p:sp>
    </p:spTree>
    <p:extLst>
      <p:ext uri="{BB962C8B-B14F-4D97-AF65-F5344CB8AC3E}">
        <p14:creationId xmlns:p14="http://schemas.microsoft.com/office/powerpoint/2010/main" val="178440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暗号の暗号化手順９</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17</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621487" y="1469891"/>
            <a:ext cx="6932609" cy="400110"/>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７．暗号文はこの順で取得</a:t>
            </a:r>
            <a:endParaRPr kumimoji="1" lang="en-US" altLang="ja-JP" sz="2000"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CAE55993-7852-8F40-AA19-D73D7DAF6F00}"/>
              </a:ext>
            </a:extLst>
          </p:cNvPr>
          <p:cNvGraphicFramePr>
            <a:graphicFrameLocks noGrp="1"/>
          </p:cNvGraphicFramePr>
          <p:nvPr>
            <p:extLst>
              <p:ext uri="{D42A27DB-BD31-4B8C-83A1-F6EECF244321}">
                <p14:modId xmlns:p14="http://schemas.microsoft.com/office/powerpoint/2010/main" val="4280471109"/>
              </p:ext>
            </p:extLst>
          </p:nvPr>
        </p:nvGraphicFramePr>
        <p:xfrm>
          <a:off x="2525426" y="2184126"/>
          <a:ext cx="4248996" cy="2921868"/>
        </p:xfrm>
        <a:graphic>
          <a:graphicData uri="http://schemas.openxmlformats.org/drawingml/2006/table">
            <a:tbl>
              <a:tblPr firstRow="1" bandRow="1">
                <a:tableStyleId>{5C22544A-7EE6-4342-B048-85BDC9FD1C3A}</a:tableStyleId>
              </a:tblPr>
              <a:tblGrid>
                <a:gridCol w="354083">
                  <a:extLst>
                    <a:ext uri="{9D8B030D-6E8A-4147-A177-3AD203B41FA5}">
                      <a16:colId xmlns:a16="http://schemas.microsoft.com/office/drawing/2014/main" val="4005922875"/>
                    </a:ext>
                  </a:extLst>
                </a:gridCol>
                <a:gridCol w="354083">
                  <a:extLst>
                    <a:ext uri="{9D8B030D-6E8A-4147-A177-3AD203B41FA5}">
                      <a16:colId xmlns:a16="http://schemas.microsoft.com/office/drawing/2014/main" val="1160107570"/>
                    </a:ext>
                  </a:extLst>
                </a:gridCol>
                <a:gridCol w="354083">
                  <a:extLst>
                    <a:ext uri="{9D8B030D-6E8A-4147-A177-3AD203B41FA5}">
                      <a16:colId xmlns:a16="http://schemas.microsoft.com/office/drawing/2014/main" val="3259290427"/>
                    </a:ext>
                  </a:extLst>
                </a:gridCol>
                <a:gridCol w="354083">
                  <a:extLst>
                    <a:ext uri="{9D8B030D-6E8A-4147-A177-3AD203B41FA5}">
                      <a16:colId xmlns:a16="http://schemas.microsoft.com/office/drawing/2014/main" val="3908920820"/>
                    </a:ext>
                  </a:extLst>
                </a:gridCol>
                <a:gridCol w="354083">
                  <a:extLst>
                    <a:ext uri="{9D8B030D-6E8A-4147-A177-3AD203B41FA5}">
                      <a16:colId xmlns:a16="http://schemas.microsoft.com/office/drawing/2014/main" val="3309888248"/>
                    </a:ext>
                  </a:extLst>
                </a:gridCol>
                <a:gridCol w="354083">
                  <a:extLst>
                    <a:ext uri="{9D8B030D-6E8A-4147-A177-3AD203B41FA5}">
                      <a16:colId xmlns:a16="http://schemas.microsoft.com/office/drawing/2014/main" val="2513647445"/>
                    </a:ext>
                  </a:extLst>
                </a:gridCol>
                <a:gridCol w="354083">
                  <a:extLst>
                    <a:ext uri="{9D8B030D-6E8A-4147-A177-3AD203B41FA5}">
                      <a16:colId xmlns:a16="http://schemas.microsoft.com/office/drawing/2014/main" val="3188672245"/>
                    </a:ext>
                  </a:extLst>
                </a:gridCol>
                <a:gridCol w="354083">
                  <a:extLst>
                    <a:ext uri="{9D8B030D-6E8A-4147-A177-3AD203B41FA5}">
                      <a16:colId xmlns:a16="http://schemas.microsoft.com/office/drawing/2014/main" val="269976950"/>
                    </a:ext>
                  </a:extLst>
                </a:gridCol>
                <a:gridCol w="354083">
                  <a:extLst>
                    <a:ext uri="{9D8B030D-6E8A-4147-A177-3AD203B41FA5}">
                      <a16:colId xmlns:a16="http://schemas.microsoft.com/office/drawing/2014/main" val="1442928334"/>
                    </a:ext>
                  </a:extLst>
                </a:gridCol>
                <a:gridCol w="354083">
                  <a:extLst>
                    <a:ext uri="{9D8B030D-6E8A-4147-A177-3AD203B41FA5}">
                      <a16:colId xmlns:a16="http://schemas.microsoft.com/office/drawing/2014/main" val="693009087"/>
                    </a:ext>
                  </a:extLst>
                </a:gridCol>
                <a:gridCol w="354083">
                  <a:extLst>
                    <a:ext uri="{9D8B030D-6E8A-4147-A177-3AD203B41FA5}">
                      <a16:colId xmlns:a16="http://schemas.microsoft.com/office/drawing/2014/main" val="1195550231"/>
                    </a:ext>
                  </a:extLst>
                </a:gridCol>
                <a:gridCol w="354083">
                  <a:extLst>
                    <a:ext uri="{9D8B030D-6E8A-4147-A177-3AD203B41FA5}">
                      <a16:colId xmlns:a16="http://schemas.microsoft.com/office/drawing/2014/main" val="4145200901"/>
                    </a:ext>
                  </a:extLst>
                </a:gridCol>
              </a:tblGrid>
              <a:tr h="324652">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2</a:t>
                      </a:r>
                      <a:endParaRPr kumimoji="1" lang="ja-JP" altLang="en-US" sz="12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b="0" dirty="0">
                          <a:solidFill>
                            <a:schemeClr val="tx1"/>
                          </a:solidFill>
                          <a:latin typeface="Segoe UI Emoji" panose="020B0502040204020203" pitchFamily="34" charset="0"/>
                          <a:ea typeface="Segoe UI Emoji" panose="020B0502040204020203" pitchFamily="34" charset="0"/>
                        </a:rPr>
                        <a:t>3</a:t>
                      </a:r>
                      <a:endParaRPr kumimoji="1" lang="ja-JP" altLang="en-US" sz="1200" b="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6955872"/>
                  </a:ext>
                </a:extLst>
              </a:tr>
              <a:tr h="324652">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824883"/>
                  </a:ext>
                </a:extLst>
              </a:tr>
              <a:tr h="324652">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168128"/>
                  </a:ext>
                </a:extLst>
              </a:tr>
              <a:tr h="324652">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19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76505"/>
                  </a:ext>
                </a:extLst>
              </a:tr>
              <a:tr h="324652">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29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602785"/>
                  </a:ext>
                </a:extLst>
              </a:tr>
              <a:tr h="324652">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39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45</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943824"/>
                  </a:ext>
                </a:extLst>
              </a:tr>
              <a:tr h="324652">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46</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47</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48</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5118566"/>
                  </a:ext>
                </a:extLst>
              </a:tr>
              <a:tr h="324652">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49</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50</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51</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117170"/>
                  </a:ext>
                </a:extLst>
              </a:tr>
              <a:tr h="324652">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52</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53</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Segoe UI Emoji" panose="020B0502040204020203" pitchFamily="34" charset="0"/>
                          <a:ea typeface="Segoe UI Emoji" panose="020B0502040204020203" pitchFamily="34" charset="0"/>
                        </a:rPr>
                        <a:t>54</a:t>
                      </a: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200" dirty="0">
                        <a:solidFill>
                          <a:schemeClr val="tx1"/>
                        </a:solidFill>
                        <a:latin typeface="Segoe UI Emoj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944984"/>
                  </a:ext>
                </a:extLst>
              </a:tr>
            </a:tbl>
          </a:graphicData>
        </a:graphic>
      </p:graphicFrame>
    </p:spTree>
    <p:extLst>
      <p:ext uri="{BB962C8B-B14F-4D97-AF65-F5344CB8AC3E}">
        <p14:creationId xmlns:p14="http://schemas.microsoft.com/office/powerpoint/2010/main" val="324628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暗号の利用メリット</a:t>
            </a:r>
            <a:endParaRPr dirty="0">
              <a:latin typeface="Meiryo" panose="020B0604030504040204" pitchFamily="34" charset="-128"/>
              <a:ea typeface="Meiryo" panose="020B0604030504040204" pitchFamily="34" charset="-128"/>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8" name="Google Shape;270;p18">
            <a:extLst>
              <a:ext uri="{FF2B5EF4-FFF2-40B4-BE49-F238E27FC236}">
                <a16:creationId xmlns:a16="http://schemas.microsoft.com/office/drawing/2014/main" id="{73F5F476-934A-9A46-BDC5-A8C470080C23}"/>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18</a:t>
            </a:fld>
            <a:endParaRPr dirty="0">
              <a:latin typeface="Segoe UI Emoji" panose="020B0502040204020203" pitchFamily="34" charset="0"/>
              <a:ea typeface="Segoe UI Emoji" panose="020B0502040204020203" pitchFamily="34" charset="0"/>
            </a:endParaRPr>
          </a:p>
        </p:txBody>
      </p:sp>
      <p:graphicFrame>
        <p:nvGraphicFramePr>
          <p:cNvPr id="2" name="図表 1">
            <a:extLst>
              <a:ext uri="{FF2B5EF4-FFF2-40B4-BE49-F238E27FC236}">
                <a16:creationId xmlns:a16="http://schemas.microsoft.com/office/drawing/2014/main" id="{15B4A1E2-FCF9-974F-9CFF-8EDCE9B7AA56}"/>
              </a:ext>
            </a:extLst>
          </p:cNvPr>
          <p:cNvGraphicFramePr/>
          <p:nvPr>
            <p:extLst>
              <p:ext uri="{D42A27DB-BD31-4B8C-83A1-F6EECF244321}">
                <p14:modId xmlns:p14="http://schemas.microsoft.com/office/powerpoint/2010/main" val="2277852348"/>
              </p:ext>
            </p:extLst>
          </p:nvPr>
        </p:nvGraphicFramePr>
        <p:xfrm>
          <a:off x="-26986" y="1326202"/>
          <a:ext cx="9170985" cy="3817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a:extLst>
              <a:ext uri="{FF2B5EF4-FFF2-40B4-BE49-F238E27FC236}">
                <a16:creationId xmlns:a16="http://schemas.microsoft.com/office/drawing/2014/main" id="{A5F303F3-4866-1F46-B923-B9381D8E730C}"/>
              </a:ext>
            </a:extLst>
          </p:cNvPr>
          <p:cNvSpPr txBox="1"/>
          <p:nvPr/>
        </p:nvSpPr>
        <p:spPr>
          <a:xfrm>
            <a:off x="5555226" y="1641987"/>
            <a:ext cx="1592826" cy="1815882"/>
          </a:xfrm>
          <a:prstGeom prst="rect">
            <a:avLst/>
          </a:prstGeom>
          <a:noFill/>
        </p:spPr>
        <p:txBody>
          <a:bodyPr wrap="square" rtlCol="0">
            <a:spAutoFit/>
          </a:bodyPr>
          <a:lstStyle/>
          <a:p>
            <a:r>
              <a:rPr kumimoji="1" lang="ja-JP" altLang="en-US" sz="2800"/>
              <a:t>内容はキャンプ中に書く</a:t>
            </a:r>
          </a:p>
        </p:txBody>
      </p:sp>
    </p:spTree>
    <p:extLst>
      <p:ext uri="{BB962C8B-B14F-4D97-AF65-F5344CB8AC3E}">
        <p14:creationId xmlns:p14="http://schemas.microsoft.com/office/powerpoint/2010/main" val="156647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r>
              <a:rPr lang="en" altLang="ja-JP" b="0" dirty="0">
                <a:latin typeface="Segoe UI Emoji" panose="020B0502040204020203" pitchFamily="34" charset="0"/>
                <a:ea typeface="Segoe UI Emoji" panose="020B0502040204020203" pitchFamily="34" charset="0"/>
              </a:rPr>
              <a:t>cubing</a:t>
            </a:r>
            <a:r>
              <a:rPr lang="ja-JP" altLang="en-US" b="0">
                <a:latin typeface="Meiryo" panose="020B0604030504040204" pitchFamily="34" charset="-128"/>
                <a:ea typeface="Meiryo" panose="020B0604030504040204" pitchFamily="34" charset="-128"/>
              </a:rPr>
              <a:t>モードの提案</a:t>
            </a:r>
            <a:endParaRPr lang="en" altLang="ja-JP" b="0" dirty="0">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spcAft>
                <a:spcPts val="1000"/>
              </a:spcAft>
            </a:pPr>
            <a:r>
              <a:rPr lang="en" altLang="ja-JP" dirty="0">
                <a:latin typeface="Segoe UI Emoji" panose="020B0502040204020203" pitchFamily="34" charset="0"/>
                <a:ea typeface="Segoe UI Emoji" panose="020B0502040204020203" pitchFamily="34" charset="0"/>
              </a:rPr>
              <a:t>proposal for cubing-mode</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19</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3</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63757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a:t>
            </a:fld>
            <a:endParaRPr dirty="0">
              <a:latin typeface="Segoe UI Emoji" panose="020B0502040204020203" pitchFamily="34" charset="0"/>
              <a:ea typeface="Segoe UI Emoji" panose="020B0502040204020203" pitchFamily="34" charset="0"/>
            </a:endParaRPr>
          </a:p>
        </p:txBody>
      </p:sp>
      <p:sp>
        <p:nvSpPr>
          <p:cNvPr id="2" name="テキスト ボックス 1">
            <a:extLst>
              <a:ext uri="{FF2B5EF4-FFF2-40B4-BE49-F238E27FC236}">
                <a16:creationId xmlns:a16="http://schemas.microsoft.com/office/drawing/2014/main" id="{F5A7067A-D07F-194D-B0A4-1B53219EBD91}"/>
              </a:ext>
            </a:extLst>
          </p:cNvPr>
          <p:cNvSpPr txBox="1"/>
          <p:nvPr/>
        </p:nvSpPr>
        <p:spPr>
          <a:xfrm>
            <a:off x="249382" y="199506"/>
            <a:ext cx="1321724" cy="307777"/>
          </a:xfrm>
          <a:prstGeom prst="rect">
            <a:avLst/>
          </a:prstGeom>
          <a:noFill/>
        </p:spPr>
        <p:txBody>
          <a:bodyPr wrap="square" rtlCol="0">
            <a:spAutoFit/>
          </a:bodyPr>
          <a:lstStyle/>
          <a:p>
            <a:r>
              <a:rPr kumimoji="1" lang="ja-JP" altLang="en-US">
                <a:solidFill>
                  <a:schemeClr val="bg1"/>
                </a:solidFill>
                <a:latin typeface="Meiryo" panose="020B0604030504040204" pitchFamily="34" charset="-128"/>
                <a:ea typeface="Meiryo" panose="020B0604030504040204" pitchFamily="34" charset="-128"/>
              </a:rPr>
              <a:t>自己紹介</a:t>
            </a:r>
            <a:r>
              <a:rPr kumimoji="1" lang="en-US" altLang="ja-JP" dirty="0">
                <a:solidFill>
                  <a:schemeClr val="bg1"/>
                </a:solidFill>
                <a:latin typeface="Segoe UI Emoji" panose="020B0502040204020203" pitchFamily="34" charset="0"/>
                <a:ea typeface="Segoe UI Emoji" panose="020B0502040204020203" pitchFamily="34" charset="0"/>
              </a:rPr>
              <a:t>. json</a:t>
            </a:r>
            <a:endParaRPr kumimoji="1" lang="ja-JP" altLang="en-US">
              <a:solidFill>
                <a:schemeClr val="bg1"/>
              </a:solidFill>
              <a:latin typeface="Segoe UI Emoji" panose="020B0502040204020203" pitchFamily="34" charset="0"/>
              <a:ea typeface="MS Gothic" panose="020B0609070205080204" pitchFamily="49" charset="-128"/>
            </a:endParaRPr>
          </a:p>
        </p:txBody>
      </p:sp>
      <p:sp>
        <p:nvSpPr>
          <p:cNvPr id="3" name="テキスト ボックス 2">
            <a:extLst>
              <a:ext uri="{FF2B5EF4-FFF2-40B4-BE49-F238E27FC236}">
                <a16:creationId xmlns:a16="http://schemas.microsoft.com/office/drawing/2014/main" id="{766E6FDA-EF4B-094D-BC88-BD5013F763B3}"/>
              </a:ext>
            </a:extLst>
          </p:cNvPr>
          <p:cNvSpPr txBox="1"/>
          <p:nvPr/>
        </p:nvSpPr>
        <p:spPr>
          <a:xfrm>
            <a:off x="758627" y="572352"/>
            <a:ext cx="7626745" cy="4662815"/>
          </a:xfrm>
          <a:prstGeom prst="rect">
            <a:avLst/>
          </a:prstGeom>
          <a:noFill/>
        </p:spPr>
        <p:txBody>
          <a:bodyPr wrap="square" rtlCol="0">
            <a:spAutoFit/>
          </a:bodyPr>
          <a:lstStyle/>
          <a:p>
            <a:r>
              <a:rPr kumimoji="1" lang="en-US" altLang="ja-JP" sz="1800" dirty="0">
                <a:latin typeface="Meiryo" panose="020B0604030504040204" pitchFamily="34" charset="-128"/>
                <a:ea typeface="Meiryo" panose="020B0604030504040204" pitchFamily="34" charset="-128"/>
              </a:rPr>
              <a:t>{</a:t>
            </a:r>
          </a:p>
          <a:p>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名前</a:t>
            </a:r>
            <a:r>
              <a:rPr kumimoji="1" lang="en-US" altLang="ja-JP" sz="1800" dirty="0">
                <a:latin typeface="Meiryo" panose="020B0604030504040204" pitchFamily="34" charset="-128"/>
                <a:ea typeface="Meiryo" panose="020B0604030504040204" pitchFamily="34" charset="-128"/>
              </a:rPr>
              <a:t>” : { “</a:t>
            </a:r>
            <a:r>
              <a:rPr kumimoji="1" lang="ja-JP" altLang="en-US" sz="1800">
                <a:latin typeface="Meiryo" panose="020B0604030504040204" pitchFamily="34" charset="-128"/>
                <a:ea typeface="Meiryo" panose="020B0604030504040204" pitchFamily="34" charset="-128"/>
              </a:rPr>
              <a:t>漢字</a:t>
            </a:r>
            <a:r>
              <a:rPr kumimoji="1" lang="en-US" altLang="ja-JP" sz="1800" dirty="0">
                <a:latin typeface="Meiryo" panose="020B0604030504040204" pitchFamily="34" charset="-128"/>
                <a:ea typeface="Meiryo" panose="020B0604030504040204" pitchFamily="34" charset="-128"/>
              </a:rPr>
              <a:t>” : </a:t>
            </a:r>
            <a:r>
              <a:rPr kumimoji="1" lang="en-US" altLang="ja-JP" sz="2400" dirty="0">
                <a:latin typeface="Meiryo" panose="020B0604030504040204" pitchFamily="34" charset="-128"/>
                <a:ea typeface="Meiryo" panose="020B0604030504040204" pitchFamily="34" charset="-128"/>
              </a:rPr>
              <a:t>“</a:t>
            </a:r>
            <a:r>
              <a:rPr kumimoji="1" lang="ja-JP" altLang="en-US" sz="2400">
                <a:latin typeface="Meiryo" panose="020B0604030504040204" pitchFamily="34" charset="-128"/>
                <a:ea typeface="Meiryo" panose="020B0604030504040204" pitchFamily="34" charset="-128"/>
              </a:rPr>
              <a:t>石川　琉聖</a:t>
            </a:r>
            <a:r>
              <a:rPr kumimoji="1" lang="en-US" altLang="ja-JP" sz="2400" dirty="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a:t>
            </a:r>
          </a:p>
          <a:p>
            <a:pPr>
              <a:lnSpc>
                <a:spcPct val="150000"/>
              </a:lnSpc>
            </a:pPr>
            <a:r>
              <a:rPr kumimoji="1" lang="en-US" altLang="ja-JP" sz="1800" dirty="0">
                <a:solidFill>
                  <a:schemeClr val="bg1"/>
                </a:solidFill>
                <a:latin typeface="Meiryo" panose="020B0604030504040204" pitchFamily="34" charset="-128"/>
                <a:ea typeface="Meiryo" panose="020B0604030504040204" pitchFamily="34" charset="-128"/>
              </a:rPr>
              <a:t>    “</a:t>
            </a:r>
            <a:r>
              <a:rPr kumimoji="1" lang="ja-JP" altLang="en-US" sz="1800">
                <a:solidFill>
                  <a:schemeClr val="bg1"/>
                </a:solidFill>
                <a:latin typeface="Meiryo" panose="020B0604030504040204" pitchFamily="34" charset="-128"/>
                <a:ea typeface="Meiryo" panose="020B0604030504040204" pitchFamily="34" charset="-128"/>
              </a:rPr>
              <a:t>名前</a:t>
            </a:r>
            <a:r>
              <a:rPr kumimoji="1" lang="en-US" altLang="ja-JP" sz="1800" dirty="0">
                <a:solidFill>
                  <a:schemeClr val="bg1"/>
                </a:solidFill>
                <a:latin typeface="Meiryo" panose="020B0604030504040204" pitchFamily="34" charset="-128"/>
                <a:ea typeface="Meiryo" panose="020B0604030504040204" pitchFamily="34" charset="-128"/>
              </a:rPr>
              <a:t>” : { </a:t>
            </a:r>
            <a:r>
              <a:rPr kumimoji="1" lang="en-US" altLang="ja-JP" sz="1800" dirty="0">
                <a:latin typeface="Meiryo" panose="020B0604030504040204" pitchFamily="34" charset="-128"/>
                <a:ea typeface="Meiryo" panose="020B0604030504040204" pitchFamily="34" charset="-128"/>
              </a:rPr>
              <a:t>“</a:t>
            </a:r>
            <a:r>
              <a:rPr kumimoji="1" lang="ja-JP" altLang="en-US" sz="1800">
                <a:latin typeface="Meiryo" panose="020B0604030504040204" pitchFamily="34" charset="-128"/>
                <a:ea typeface="Meiryo" panose="020B0604030504040204" pitchFamily="34" charset="-128"/>
              </a:rPr>
              <a:t>かな</a:t>
            </a:r>
            <a:r>
              <a:rPr kumimoji="1" lang="en-US" altLang="ja-JP" sz="1800" dirty="0">
                <a:latin typeface="Meiryo" panose="020B0604030504040204" pitchFamily="34" charset="-128"/>
                <a:ea typeface="Meiryo" panose="020B0604030504040204" pitchFamily="34" charset="-128"/>
              </a:rPr>
              <a:t>” : </a:t>
            </a:r>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いしかわ　りゅうせい</a:t>
            </a:r>
            <a:r>
              <a:rPr kumimoji="1" lang="en-US" altLang="ja-JP" sz="2000" dirty="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 } ,</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所属</a:t>
            </a:r>
            <a:r>
              <a:rPr kumimoji="1" lang="en-US" altLang="ja-JP" sz="1800" dirty="0">
                <a:latin typeface="Meiryo" panose="020B0604030504040204" pitchFamily="34" charset="-128"/>
                <a:ea typeface="Meiryo" panose="020B0604030504040204" pitchFamily="34" charset="-128"/>
              </a:rPr>
              <a:t>” : “</a:t>
            </a:r>
            <a:r>
              <a:rPr kumimoji="1" lang="ja-JP" altLang="en-US" sz="1800">
                <a:latin typeface="Meiryo" panose="020B0604030504040204" pitchFamily="34" charset="-128"/>
                <a:ea typeface="Meiryo" panose="020B0604030504040204" pitchFamily="34" charset="-128"/>
              </a:rPr>
              <a:t>立命館大学</a:t>
            </a: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情報理工学部</a:t>
            </a: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一回生</a:t>
            </a:r>
            <a:r>
              <a:rPr kumimoji="1" lang="en-US" altLang="ja-JP" sz="1800" dirty="0">
                <a:latin typeface="Meiryo" panose="020B0604030504040204" pitchFamily="34" charset="-128"/>
                <a:ea typeface="Meiryo" panose="020B0604030504040204" pitchFamily="34" charset="-128"/>
              </a:rPr>
              <a:t>” ,</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エディタ</a:t>
            </a:r>
            <a:r>
              <a:rPr kumimoji="1" lang="en-US" altLang="ja-JP" sz="1800" dirty="0">
                <a:latin typeface="Meiryo" panose="020B0604030504040204" pitchFamily="34" charset="-128"/>
                <a:ea typeface="Meiryo" panose="020B0604030504040204" pitchFamily="34" charset="-128"/>
              </a:rPr>
              <a:t>” : “Visual Studio Code” ,</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趣味</a:t>
            </a:r>
            <a:r>
              <a:rPr kumimoji="1" lang="en-US" altLang="ja-JP" sz="1800" dirty="0">
                <a:latin typeface="Meiryo" panose="020B0604030504040204" pitchFamily="34" charset="-128"/>
                <a:ea typeface="Meiryo" panose="020B0604030504040204" pitchFamily="34" charset="-128"/>
              </a:rPr>
              <a:t>” : [ “</a:t>
            </a:r>
            <a:r>
              <a:rPr kumimoji="1" lang="ja-JP" altLang="en-US" sz="1800">
                <a:latin typeface="Meiryo" panose="020B0604030504040204" pitchFamily="34" charset="-128"/>
                <a:ea typeface="Meiryo" panose="020B0604030504040204" pitchFamily="34" charset="-128"/>
              </a:rPr>
              <a:t>競技プログラミング</a:t>
            </a: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サイクリング</a:t>
            </a: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アニメ鑑賞</a:t>
            </a:r>
            <a:r>
              <a:rPr kumimoji="1" lang="en-US" altLang="ja-JP" sz="1800" dirty="0">
                <a:latin typeface="Meiryo" panose="020B0604030504040204" pitchFamily="34" charset="-128"/>
                <a:ea typeface="Meiryo" panose="020B0604030504040204" pitchFamily="34" charset="-128"/>
              </a:rPr>
              <a:t>” ] ,</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アカウント</a:t>
            </a:r>
            <a:r>
              <a:rPr kumimoji="1" lang="en-US" altLang="ja-JP" sz="1800" dirty="0">
                <a:latin typeface="Meiryo" panose="020B0604030504040204" pitchFamily="34" charset="-128"/>
                <a:ea typeface="Meiryo" panose="020B0604030504040204" pitchFamily="34" charset="-128"/>
              </a:rPr>
              <a:t>” : { “</a:t>
            </a:r>
            <a:r>
              <a:rPr kumimoji="1" lang="en-US" altLang="ja-JP" sz="1800" dirty="0">
                <a:latin typeface="Segoe UI Emoji" panose="020B0502040204020203" pitchFamily="34" charset="0"/>
                <a:ea typeface="Segoe UI Emoji" panose="020B0502040204020203" pitchFamily="34" charset="0"/>
              </a:rPr>
              <a:t>Twitter” : @</a:t>
            </a:r>
            <a:r>
              <a:rPr kumimoji="1" lang="en-US" altLang="ja-JP" sz="1800" dirty="0" err="1">
                <a:latin typeface="Segoe UI Emoji" panose="020B0502040204020203" pitchFamily="34" charset="0"/>
                <a:ea typeface="Segoe UI Emoji" panose="020B0502040204020203" pitchFamily="34" charset="0"/>
              </a:rPr>
              <a:t>ryusei_ishika</a:t>
            </a:r>
            <a:r>
              <a:rPr kumimoji="1" lang="en-US" altLang="ja-JP" sz="1800" dirty="0">
                <a:latin typeface="Segoe UI Emoji" panose="020B0502040204020203" pitchFamily="34" charset="0"/>
                <a:ea typeface="Segoe UI Emoji" panose="020B0502040204020203" pitchFamily="34" charset="0"/>
              </a:rPr>
              <a:t> </a:t>
            </a:r>
            <a:r>
              <a:rPr kumimoji="1" lang="en-US" altLang="ja-JP" sz="1800" dirty="0">
                <a:latin typeface="Meiryo" panose="020B0604030504040204" pitchFamily="34" charset="-128"/>
                <a:ea typeface="Meiryo" panose="020B0604030504040204" pitchFamily="34" charset="-128"/>
              </a:rPr>
              <a:t>,</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en-US" altLang="ja-JP" sz="1800" dirty="0">
                <a:solidFill>
                  <a:schemeClr val="bg1"/>
                </a:solidFill>
                <a:latin typeface="Meiryo" panose="020B0604030504040204" pitchFamily="34" charset="-128"/>
                <a:ea typeface="Meiryo" panose="020B0604030504040204" pitchFamily="34" charset="-128"/>
              </a:rPr>
              <a:t>“</a:t>
            </a:r>
            <a:r>
              <a:rPr kumimoji="1" lang="ja-JP" altLang="en-US" sz="1800">
                <a:solidFill>
                  <a:schemeClr val="bg1"/>
                </a:solidFill>
                <a:latin typeface="Meiryo" panose="020B0604030504040204" pitchFamily="34" charset="-128"/>
                <a:ea typeface="Meiryo" panose="020B0604030504040204" pitchFamily="34" charset="-128"/>
              </a:rPr>
              <a:t>アカウント</a:t>
            </a:r>
            <a:r>
              <a:rPr kumimoji="1" lang="en-US" altLang="ja-JP" sz="1800" dirty="0">
                <a:solidFill>
                  <a:schemeClr val="bg1"/>
                </a:solidFill>
                <a:latin typeface="Meiryo" panose="020B0604030504040204" pitchFamily="34" charset="-128"/>
                <a:ea typeface="Meiryo" panose="020B0604030504040204" pitchFamily="34" charset="-128"/>
              </a:rPr>
              <a:t>” : { </a:t>
            </a:r>
            <a:r>
              <a:rPr kumimoji="1" lang="en-US" altLang="ja-JP" sz="1800" dirty="0">
                <a:latin typeface="Meiryo" panose="020B0604030504040204" pitchFamily="34" charset="-128"/>
                <a:ea typeface="Meiryo" panose="020B0604030504040204" pitchFamily="34" charset="-128"/>
              </a:rPr>
              <a:t>“</a:t>
            </a:r>
            <a:r>
              <a:rPr kumimoji="1" lang="en-US" altLang="ja-JP" sz="1800" dirty="0" err="1">
                <a:latin typeface="Segoe UI Emoji" panose="020B0502040204020203" pitchFamily="34" charset="0"/>
                <a:ea typeface="Segoe UI Emoji" panose="020B0502040204020203" pitchFamily="34" charset="0"/>
              </a:rPr>
              <a:t>Qiita</a:t>
            </a:r>
            <a:r>
              <a:rPr kumimoji="1" lang="en-US" altLang="ja-JP" sz="1800" dirty="0">
                <a:latin typeface="Meiryo" panose="020B0604030504040204" pitchFamily="34" charset="-128"/>
                <a:ea typeface="Meiryo" panose="020B0604030504040204" pitchFamily="34" charset="-128"/>
              </a:rPr>
              <a:t>”</a:t>
            </a:r>
            <a:r>
              <a:rPr kumimoji="1" lang="en-US" altLang="ja-JP" sz="1800" dirty="0">
                <a:latin typeface="Segoe UI Emoji" panose="020B0502040204020203" pitchFamily="34" charset="0"/>
                <a:ea typeface="Segoe UI Emoji" panose="020B0502040204020203" pitchFamily="34" charset="0"/>
              </a:rPr>
              <a:t> : </a:t>
            </a:r>
            <a:r>
              <a:rPr kumimoji="1" lang="en-US" altLang="ja-JP" sz="1800" dirty="0" err="1">
                <a:latin typeface="Segoe UI Emoji" panose="020B0502040204020203" pitchFamily="34" charset="0"/>
                <a:ea typeface="Segoe UI Emoji" panose="020B0502040204020203" pitchFamily="34" charset="0"/>
              </a:rPr>
              <a:t>xryuseix</a:t>
            </a:r>
            <a:r>
              <a:rPr kumimoji="1" lang="en-US" altLang="ja-JP" sz="1800" dirty="0">
                <a:latin typeface="Segoe UI Emoji Regular"/>
              </a:rPr>
              <a:t> </a:t>
            </a:r>
            <a:r>
              <a:rPr kumimoji="1" lang="en-US" altLang="ja-JP" sz="1800" dirty="0">
                <a:latin typeface="Meiryo" panose="020B0604030504040204" pitchFamily="34" charset="-128"/>
                <a:ea typeface="Meiryo" panose="020B0604030504040204" pitchFamily="34" charset="-128"/>
              </a:rPr>
              <a:t>,</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en-US" altLang="ja-JP" sz="1800" dirty="0">
                <a:solidFill>
                  <a:schemeClr val="bg1"/>
                </a:solidFill>
                <a:latin typeface="Meiryo" panose="020B0604030504040204" pitchFamily="34" charset="-128"/>
                <a:ea typeface="Meiryo" panose="020B0604030504040204" pitchFamily="34" charset="-128"/>
              </a:rPr>
              <a:t>“</a:t>
            </a:r>
            <a:r>
              <a:rPr kumimoji="1" lang="ja-JP" altLang="en-US" sz="1800">
                <a:solidFill>
                  <a:schemeClr val="bg1"/>
                </a:solidFill>
                <a:latin typeface="Meiryo" panose="020B0604030504040204" pitchFamily="34" charset="-128"/>
                <a:ea typeface="Meiryo" panose="020B0604030504040204" pitchFamily="34" charset="-128"/>
              </a:rPr>
              <a:t>アカウント</a:t>
            </a:r>
            <a:r>
              <a:rPr kumimoji="1" lang="en-US" altLang="ja-JP" sz="1800" dirty="0">
                <a:solidFill>
                  <a:schemeClr val="bg1"/>
                </a:solidFill>
                <a:latin typeface="Meiryo" panose="020B0604030504040204" pitchFamily="34" charset="-128"/>
                <a:ea typeface="Meiryo" panose="020B0604030504040204" pitchFamily="34" charset="-128"/>
              </a:rPr>
              <a:t>” : { </a:t>
            </a:r>
            <a:r>
              <a:rPr kumimoji="1" lang="en-US" altLang="ja-JP" sz="1800" dirty="0">
                <a:latin typeface="Meiryo" panose="020B0604030504040204" pitchFamily="34" charset="-128"/>
                <a:ea typeface="Meiryo" panose="020B0604030504040204" pitchFamily="34" charset="-128"/>
              </a:rPr>
              <a:t>“</a:t>
            </a:r>
            <a:r>
              <a:rPr kumimoji="1" lang="en-US" altLang="ja-JP" sz="1800" dirty="0" err="1">
                <a:latin typeface="Segoe UI Emoji" panose="020B0502040204020203" pitchFamily="34" charset="0"/>
                <a:ea typeface="Segoe UI Emoji" panose="020B0502040204020203" pitchFamily="34" charset="0"/>
              </a:rPr>
              <a:t>AtCoder</a:t>
            </a:r>
            <a:r>
              <a:rPr kumimoji="1" lang="en-US" altLang="ja-JP" sz="1800" dirty="0">
                <a:latin typeface="Meiryo" panose="020B0604030504040204" pitchFamily="34" charset="-128"/>
                <a:ea typeface="Meiryo" panose="020B0604030504040204" pitchFamily="34" charset="-128"/>
              </a:rPr>
              <a:t>”</a:t>
            </a:r>
            <a:r>
              <a:rPr kumimoji="1" lang="en-US" altLang="ja-JP" sz="1800" dirty="0">
                <a:latin typeface="Segoe UI Emoji" panose="020B0502040204020203" pitchFamily="34" charset="0"/>
                <a:ea typeface="Segoe UI Emoji" panose="020B0502040204020203" pitchFamily="34" charset="0"/>
              </a:rPr>
              <a:t> : </a:t>
            </a:r>
            <a:r>
              <a:rPr kumimoji="1" lang="en-US" altLang="ja-JP" sz="1800" dirty="0" err="1">
                <a:latin typeface="Segoe UI Emoji" panose="020B0502040204020203" pitchFamily="34" charset="0"/>
                <a:ea typeface="Segoe UI Emoji" panose="020B0502040204020203" pitchFamily="34" charset="0"/>
              </a:rPr>
              <a:t>xryuseix</a:t>
            </a:r>
            <a:r>
              <a:rPr kumimoji="1" lang="en-US" altLang="ja-JP" sz="1800" dirty="0">
                <a:latin typeface="Segoe UI Emoji" panose="020B0502040204020203" pitchFamily="34" charset="0"/>
                <a:ea typeface="Segoe UI Emoji" panose="020B0502040204020203" pitchFamily="34" charset="0"/>
              </a:rPr>
              <a:t> </a:t>
            </a:r>
            <a:r>
              <a:rPr kumimoji="1" lang="en-US" altLang="ja-JP" sz="1800" dirty="0">
                <a:latin typeface="Meiryo" panose="020B0604030504040204" pitchFamily="34" charset="-128"/>
                <a:ea typeface="Meiryo" panose="020B0604030504040204" pitchFamily="34" charset="-128"/>
              </a:rPr>
              <a:t>,</a:t>
            </a:r>
          </a:p>
          <a:p>
            <a:pPr>
              <a:lnSpc>
                <a:spcPct val="150000"/>
              </a:lnSpc>
            </a:pPr>
            <a:r>
              <a:rPr kumimoji="1" lang="en-US" altLang="ja-JP" sz="1800" dirty="0">
                <a:latin typeface="Meiryo" panose="020B0604030504040204" pitchFamily="34" charset="-128"/>
                <a:ea typeface="Meiryo" panose="020B0604030504040204" pitchFamily="34" charset="-128"/>
              </a:rPr>
              <a:t>    </a:t>
            </a:r>
            <a:r>
              <a:rPr kumimoji="1" lang="en-US" altLang="ja-JP" sz="1800" dirty="0">
                <a:solidFill>
                  <a:schemeClr val="bg1"/>
                </a:solidFill>
                <a:latin typeface="Meiryo" panose="020B0604030504040204" pitchFamily="34" charset="-128"/>
                <a:ea typeface="Meiryo" panose="020B0604030504040204" pitchFamily="34" charset="-128"/>
              </a:rPr>
              <a:t>“</a:t>
            </a:r>
            <a:r>
              <a:rPr kumimoji="1" lang="ja-JP" altLang="en-US" sz="1800">
                <a:solidFill>
                  <a:schemeClr val="bg1"/>
                </a:solidFill>
                <a:latin typeface="Meiryo" panose="020B0604030504040204" pitchFamily="34" charset="-128"/>
                <a:ea typeface="Meiryo" panose="020B0604030504040204" pitchFamily="34" charset="-128"/>
              </a:rPr>
              <a:t>アカウント</a:t>
            </a:r>
            <a:r>
              <a:rPr kumimoji="1" lang="en-US" altLang="ja-JP" sz="1800" dirty="0">
                <a:solidFill>
                  <a:schemeClr val="bg1"/>
                </a:solidFill>
                <a:latin typeface="Meiryo" panose="020B0604030504040204" pitchFamily="34" charset="-128"/>
                <a:ea typeface="Meiryo" panose="020B0604030504040204" pitchFamily="34" charset="-128"/>
              </a:rPr>
              <a:t>” : { </a:t>
            </a:r>
            <a:r>
              <a:rPr kumimoji="1" lang="en-US" altLang="ja-JP" sz="1800" dirty="0">
                <a:latin typeface="Meiryo" panose="020B0604030504040204" pitchFamily="34" charset="-128"/>
                <a:ea typeface="Meiryo" panose="020B0604030504040204" pitchFamily="34" charset="-128"/>
              </a:rPr>
              <a:t>“</a:t>
            </a:r>
            <a:r>
              <a:rPr kumimoji="1" lang="en-US" altLang="ja-JP" sz="1800" dirty="0" err="1">
                <a:latin typeface="Segoe UI Emoji" panose="020B0502040204020203" pitchFamily="34" charset="0"/>
                <a:ea typeface="Segoe UI Emoji" panose="020B0502040204020203" pitchFamily="34" charset="0"/>
              </a:rPr>
              <a:t>Github</a:t>
            </a:r>
            <a:r>
              <a:rPr kumimoji="1" lang="en-US" altLang="ja-JP" sz="1800" dirty="0">
                <a:latin typeface="Meiryo" panose="020B0604030504040204" pitchFamily="34" charset="-128"/>
                <a:ea typeface="Meiryo" panose="020B0604030504040204" pitchFamily="34" charset="-128"/>
              </a:rPr>
              <a:t>”</a:t>
            </a:r>
            <a:r>
              <a:rPr kumimoji="1" lang="en-US" altLang="ja-JP" sz="1800" dirty="0">
                <a:latin typeface="Segoe UI Emoji" panose="020B0502040204020203" pitchFamily="34" charset="0"/>
                <a:ea typeface="Segoe UI Emoji" panose="020B0502040204020203" pitchFamily="34" charset="0"/>
              </a:rPr>
              <a:t> : </a:t>
            </a:r>
            <a:r>
              <a:rPr kumimoji="1" lang="en-US" altLang="ja-JP" sz="1800" dirty="0" err="1">
                <a:latin typeface="Segoe UI Emoji" panose="020B0502040204020203" pitchFamily="34" charset="0"/>
                <a:ea typeface="Segoe UI Emoji" panose="020B0502040204020203" pitchFamily="34" charset="0"/>
              </a:rPr>
              <a:t>xryuseix</a:t>
            </a:r>
            <a:r>
              <a:rPr kumimoji="1" lang="en-US" altLang="ja-JP" sz="1800" dirty="0">
                <a:latin typeface="Segoe UI Emoji Regular"/>
              </a:rPr>
              <a:t> </a:t>
            </a:r>
            <a:r>
              <a:rPr kumimoji="1" lang="en-US" altLang="ja-JP" sz="1800" dirty="0">
                <a:latin typeface="Meiryo" panose="020B0604030504040204" pitchFamily="34" charset="-128"/>
                <a:ea typeface="Meiryo" panose="020B0604030504040204" pitchFamily="34" charset="-128"/>
              </a:rPr>
              <a:t>} ,</a:t>
            </a:r>
          </a:p>
          <a:p>
            <a:r>
              <a:rPr kumimoji="1" lang="en-US" altLang="ja-JP" sz="1800" dirty="0">
                <a:latin typeface="Meiryo" panose="020B0604030504040204" pitchFamily="34" charset="-128"/>
                <a:ea typeface="Meiryo" panose="020B0604030504040204" pitchFamily="34" charset="-128"/>
              </a:rPr>
              <a:t>    “</a:t>
            </a:r>
            <a:r>
              <a:rPr kumimoji="1" lang="ja-JP" altLang="en-US" sz="1800">
                <a:latin typeface="Meiryo" panose="020B0604030504040204" pitchFamily="34" charset="-128"/>
                <a:ea typeface="Meiryo" panose="020B0604030504040204" pitchFamily="34" charset="-128"/>
              </a:rPr>
              <a:t>稼働率</a:t>
            </a:r>
            <a:r>
              <a:rPr kumimoji="1" lang="en-US" altLang="ja-JP" sz="1800" dirty="0">
                <a:latin typeface="Meiryo" panose="020B0604030504040204" pitchFamily="34" charset="-128"/>
                <a:ea typeface="Meiryo" panose="020B0604030504040204" pitchFamily="34" charset="-128"/>
              </a:rPr>
              <a:t>” : 0.1</a:t>
            </a:r>
          </a:p>
          <a:p>
            <a:r>
              <a:rPr kumimoji="1" lang="en-US" altLang="ja-JP" sz="1800" dirty="0">
                <a:latin typeface="Meiryo" panose="020B0604030504040204" pitchFamily="34" charset="-128"/>
                <a:ea typeface="Meiryo" panose="020B0604030504040204" pitchFamily="34" charset="-128"/>
              </a:rPr>
              <a:t>}</a:t>
            </a:r>
            <a:endParaRPr kumimoji="1" lang="ja-JP" altLang="en-US" sz="16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9103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a:latin typeface="Meiryo" panose="020B0604030504040204" pitchFamily="34" charset="-128"/>
                <a:ea typeface="Meiryo" panose="020B0604030504040204" pitchFamily="34" charset="-128"/>
              </a:rPr>
              <a:t>暗号利用モードとは</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20</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6" name="テキスト ボックス 5">
            <a:extLst>
              <a:ext uri="{FF2B5EF4-FFF2-40B4-BE49-F238E27FC236}">
                <a16:creationId xmlns:a16="http://schemas.microsoft.com/office/drawing/2014/main" id="{B55E3934-F55E-4D4F-972F-0DA9EEA9B44B}"/>
              </a:ext>
            </a:extLst>
          </p:cNvPr>
          <p:cNvSpPr txBox="1"/>
          <p:nvPr/>
        </p:nvSpPr>
        <p:spPr>
          <a:xfrm>
            <a:off x="557820" y="1670859"/>
            <a:ext cx="6375862" cy="646331"/>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・ブロック暗号を利用して，</a:t>
            </a:r>
            <a:endParaRPr kumimoji="1" lang="en-US" altLang="ja-JP" sz="1800" dirty="0">
              <a:latin typeface="Meiryo" panose="020B0604030504040204" pitchFamily="34" charset="-128"/>
              <a:ea typeface="Meiryo" panose="020B0604030504040204" pitchFamily="34" charset="-128"/>
            </a:endParaRPr>
          </a:p>
          <a:p>
            <a:r>
              <a:rPr kumimoji="1" lang="ja-JP" altLang="en-US" sz="1800">
                <a:latin typeface="Meiryo" panose="020B0604030504040204" pitchFamily="34" charset="-128"/>
                <a:ea typeface="Meiryo" panose="020B0604030504040204" pitchFamily="34" charset="-128"/>
              </a:rPr>
              <a:t>　ブロック長よりも長いメッセージを暗号化すること．</a:t>
            </a:r>
          </a:p>
        </p:txBody>
      </p:sp>
      <p:sp>
        <p:nvSpPr>
          <p:cNvPr id="19" name="テキスト ボックス 18">
            <a:extLst>
              <a:ext uri="{FF2B5EF4-FFF2-40B4-BE49-F238E27FC236}">
                <a16:creationId xmlns:a16="http://schemas.microsoft.com/office/drawing/2014/main" id="{DE22A3F0-A1C7-7F4C-8B88-7D55D58EA75E}"/>
              </a:ext>
            </a:extLst>
          </p:cNvPr>
          <p:cNvSpPr txBox="1"/>
          <p:nvPr/>
        </p:nvSpPr>
        <p:spPr>
          <a:xfrm>
            <a:off x="2492047" y="2826311"/>
            <a:ext cx="4159906" cy="1138773"/>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つまり</a:t>
            </a:r>
            <a:r>
              <a:rPr kumimoji="1" lang="en-US" altLang="ja-JP" sz="1800" dirty="0">
                <a:latin typeface="Meiryo" panose="020B0604030504040204" pitchFamily="34" charset="-128"/>
                <a:ea typeface="Meiryo" panose="020B0604030504040204" pitchFamily="34" charset="-128"/>
              </a:rPr>
              <a:t>,cubing</a:t>
            </a:r>
            <a:r>
              <a:rPr kumimoji="1" lang="ja-JP" altLang="en-US" sz="1800">
                <a:latin typeface="Meiryo" panose="020B0604030504040204" pitchFamily="34" charset="-128"/>
                <a:ea typeface="Meiryo" panose="020B0604030504040204" pitchFamily="34" charset="-128"/>
              </a:rPr>
              <a:t>暗号の場合</a:t>
            </a:r>
            <a:r>
              <a:rPr kumimoji="1" lang="en-US" altLang="ja-JP" sz="1800" dirty="0">
                <a:latin typeface="Meiryo" panose="020B0604030504040204" pitchFamily="34" charset="-128"/>
                <a:ea typeface="Meiryo" panose="020B0604030504040204" pitchFamily="34" charset="-128"/>
              </a:rPr>
              <a:t>...</a:t>
            </a:r>
          </a:p>
          <a:p>
            <a:endParaRPr kumimoji="1" lang="en-US" altLang="ja-JP" sz="1800" dirty="0">
              <a:latin typeface="Meiryo" panose="020B0604030504040204" pitchFamily="34" charset="-128"/>
              <a:ea typeface="Meiryo" panose="020B0604030504040204" pitchFamily="34" charset="-128"/>
            </a:endParaRPr>
          </a:p>
          <a:p>
            <a:r>
              <a:rPr kumimoji="1" lang="ja-JP" altLang="en-US" sz="2000">
                <a:latin typeface="Meiryo" panose="020B0604030504040204" pitchFamily="34" charset="-128"/>
                <a:ea typeface="Meiryo" panose="020B0604030504040204" pitchFamily="34" charset="-128"/>
              </a:rPr>
              <a:t>平文長：</a:t>
            </a:r>
            <a:r>
              <a:rPr kumimoji="1" lang="en-US" altLang="ja-JP" sz="2400" dirty="0">
                <a:latin typeface="Meiryo" panose="020B0604030504040204" pitchFamily="34" charset="-128"/>
                <a:ea typeface="Meiryo" panose="020B0604030504040204" pitchFamily="34" charset="-128"/>
              </a:rPr>
              <a:t>45</a:t>
            </a:r>
            <a:r>
              <a:rPr kumimoji="1" lang="en-US" altLang="ja-JP" sz="2000" dirty="0">
                <a:latin typeface="Meiryo" panose="020B0604030504040204" pitchFamily="34" charset="-128"/>
                <a:ea typeface="Meiryo" panose="020B0604030504040204" pitchFamily="34" charset="-128"/>
              </a:rPr>
              <a:t>Byte → </a:t>
            </a:r>
            <a:r>
              <a:rPr kumimoji="1" lang="ja-JP" altLang="en-US" sz="3200">
                <a:solidFill>
                  <a:srgbClr val="FF0000"/>
                </a:solidFill>
                <a:latin typeface="Meiryo" panose="020B0604030504040204" pitchFamily="34" charset="-128"/>
                <a:ea typeface="Meiryo" panose="020B0604030504040204" pitchFamily="34" charset="-128"/>
              </a:rPr>
              <a:t>無制限</a:t>
            </a:r>
            <a:endParaRPr kumimoji="1" lang="en-US" altLang="ja-JP" sz="20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30999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モードの利用手順</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21</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2" name="タイトル 1">
            <a:extLst>
              <a:ext uri="{FF2B5EF4-FFF2-40B4-BE49-F238E27FC236}">
                <a16:creationId xmlns:a16="http://schemas.microsoft.com/office/drawing/2014/main" id="{414E27D1-D92E-6241-90DB-62CD83C3D500}"/>
              </a:ext>
            </a:extLst>
          </p:cNvPr>
          <p:cNvSpPr txBox="1">
            <a:spLocks/>
          </p:cNvSpPr>
          <p:nvPr/>
        </p:nvSpPr>
        <p:spPr>
          <a:xfrm>
            <a:off x="814275" y="2321633"/>
            <a:ext cx="7277612" cy="50023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err="1">
                <a:latin typeface="Segoe UI Emoji" panose="020B0502040204020203" pitchFamily="34" charset="0"/>
                <a:ea typeface="Segoe UI Emoji" panose="020B0502040204020203" pitchFamily="34" charset="0"/>
              </a:rPr>
              <a:t>abcdefghijklmnopqrstuvwxyzabcdefghijklmnopqr$zcfil</a:t>
            </a:r>
            <a:r>
              <a:rPr lang="en-US" altLang="ja-JP" sz="6500" dirty="0" err="1">
                <a:solidFill>
                  <a:srgbClr val="FF0000"/>
                </a:solidFill>
                <a:latin typeface="Segoe UI Emoji" panose="020B0502040204020203" pitchFamily="34" charset="0"/>
                <a:ea typeface="Segoe UI Emoji" panose="020B0502040204020203" pitchFamily="34" charset="0"/>
              </a:rPr>
              <a:t>AA</a:t>
            </a:r>
            <a:r>
              <a:rPr lang="en-US" altLang="ja-JP" sz="3600" dirty="0" err="1">
                <a:latin typeface="Segoe UI Emoji" panose="020B0502040204020203" pitchFamily="34" charset="0"/>
                <a:ea typeface="Segoe UI Emoji" panose="020B0502040204020203" pitchFamily="34" charset="0"/>
              </a:rPr>
              <a:t>ab</a:t>
            </a:r>
            <a:endParaRPr lang="ja-JP" altLang="en-US" sz="36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30FBA618-ACC3-3140-9161-9B7EC1A6FF1D}"/>
              </a:ext>
            </a:extLst>
          </p:cNvPr>
          <p:cNvSpPr txBox="1"/>
          <p:nvPr/>
        </p:nvSpPr>
        <p:spPr>
          <a:xfrm>
            <a:off x="312466" y="1468151"/>
            <a:ext cx="7130190" cy="646331"/>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１．平文を</a:t>
            </a:r>
            <a:r>
              <a:rPr kumimoji="1" lang="en-US" altLang="ja-JP" sz="1800" dirty="0">
                <a:latin typeface="Meiryo" panose="020B0604030504040204" pitchFamily="34" charset="-128"/>
                <a:ea typeface="Meiryo" panose="020B0604030504040204" pitchFamily="34" charset="-128"/>
              </a:rPr>
              <a:t>45</a:t>
            </a:r>
            <a:r>
              <a:rPr kumimoji="1" lang="ja-JP" altLang="en-US" sz="1800">
                <a:latin typeface="Meiryo" panose="020B0604030504040204" pitchFamily="34" charset="-128"/>
                <a:ea typeface="Meiryo" panose="020B0604030504040204" pitchFamily="34" charset="-128"/>
              </a:rPr>
              <a:t>文字で区切り，</a:t>
            </a:r>
            <a:r>
              <a:rPr kumimoji="1" lang="en-US" altLang="ja-JP" sz="1800" dirty="0">
                <a:latin typeface="Meiryo" panose="020B0604030504040204" pitchFamily="34" charset="-128"/>
                <a:ea typeface="Meiryo" panose="020B0604030504040204" pitchFamily="34" charset="-128"/>
              </a:rPr>
              <a:t>51</a:t>
            </a:r>
            <a:r>
              <a:rPr kumimoji="1" lang="ja-JP" altLang="en-US" sz="180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52</a:t>
            </a:r>
            <a:r>
              <a:rPr kumimoji="1" lang="ja-JP" altLang="en-US" sz="1800">
                <a:latin typeface="Meiryo" panose="020B0604030504040204" pitchFamily="34" charset="-128"/>
                <a:ea typeface="Meiryo" panose="020B0604030504040204" pitchFamily="34" charset="-128"/>
              </a:rPr>
              <a:t>文字目は</a:t>
            </a:r>
            <a:r>
              <a:rPr kumimoji="1" lang="en-US" altLang="ja-JP" sz="1800" dirty="0">
                <a:latin typeface="Meiryo" panose="020B0604030504040204" pitchFamily="34" charset="-128"/>
                <a:ea typeface="Meiryo" panose="020B0604030504040204" pitchFamily="34" charset="-128"/>
              </a:rPr>
              <a:t>[A-Z, a-z, 0-9]</a:t>
            </a:r>
            <a:r>
              <a:rPr kumimoji="1" lang="ja-JP" altLang="en-US" sz="1800">
                <a:latin typeface="Meiryo" panose="020B0604030504040204" pitchFamily="34" charset="-128"/>
                <a:ea typeface="Meiryo" panose="020B0604030504040204" pitchFamily="34" charset="-128"/>
              </a:rPr>
              <a:t> の</a:t>
            </a:r>
            <a:endParaRPr kumimoji="1" lang="en-US" altLang="ja-JP" sz="1800" dirty="0">
              <a:latin typeface="Meiryo" panose="020B0604030504040204" pitchFamily="34" charset="-128"/>
              <a:ea typeface="Meiryo" panose="020B0604030504040204" pitchFamily="34" charset="-128"/>
            </a:endParaRPr>
          </a:p>
          <a:p>
            <a:r>
              <a:rPr kumimoji="1" lang="en-US" altLang="ja-JP" sz="1800" dirty="0">
                <a:latin typeface="Meiryo" panose="020B0604030504040204" pitchFamily="34" charset="-128"/>
                <a:ea typeface="Meiryo" panose="020B0604030504040204" pitchFamily="34" charset="-128"/>
              </a:rPr>
              <a:t>62</a:t>
            </a:r>
            <a:r>
              <a:rPr kumimoji="1" lang="ja-JP" altLang="en-US" sz="1800">
                <a:latin typeface="Meiryo" panose="020B0604030504040204" pitchFamily="34" charset="-128"/>
                <a:ea typeface="Meiryo" panose="020B0604030504040204" pitchFamily="34" charset="-128"/>
              </a:rPr>
              <a:t>進数として表す</a:t>
            </a:r>
          </a:p>
        </p:txBody>
      </p:sp>
      <p:pic>
        <p:nvPicPr>
          <p:cNvPr id="15" name="図 14">
            <a:extLst>
              <a:ext uri="{FF2B5EF4-FFF2-40B4-BE49-F238E27FC236}">
                <a16:creationId xmlns:a16="http://schemas.microsoft.com/office/drawing/2014/main" id="{18D4FAA2-B6F2-0A42-8AF9-E9C44AA26604}"/>
              </a:ext>
            </a:extLst>
          </p:cNvPr>
          <p:cNvPicPr>
            <a:picLocks noChangeAspect="1"/>
          </p:cNvPicPr>
          <p:nvPr/>
        </p:nvPicPr>
        <p:blipFill rotWithShape="1">
          <a:blip r:embed="rId3"/>
          <a:srcRect l="48012" t="23261" r="6354" b="60955"/>
          <a:stretch/>
        </p:blipFill>
        <p:spPr>
          <a:xfrm>
            <a:off x="162232" y="2754914"/>
            <a:ext cx="8819535" cy="1716019"/>
          </a:xfrm>
          <a:prstGeom prst="rect">
            <a:avLst/>
          </a:prstGeom>
        </p:spPr>
      </p:pic>
    </p:spTree>
    <p:extLst>
      <p:ext uri="{BB962C8B-B14F-4D97-AF65-F5344CB8AC3E}">
        <p14:creationId xmlns:p14="http://schemas.microsoft.com/office/powerpoint/2010/main" val="329791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3" name="図 2">
            <a:extLst>
              <a:ext uri="{FF2B5EF4-FFF2-40B4-BE49-F238E27FC236}">
                <a16:creationId xmlns:a16="http://schemas.microsoft.com/office/drawing/2014/main" id="{EAC35618-6285-FA45-822E-AFEA20EBCC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173" b="93333" l="2500" r="91944">
                        <a14:foregroundMark x1="47500" y1="29630" x2="47500" y2="29630"/>
                        <a14:foregroundMark x1="49306" y1="32593" x2="50694" y2="33580"/>
                        <a14:foregroundMark x1="56250" y1="16049" x2="44028" y2="42469"/>
                        <a14:foregroundMark x1="44028" y1="42469" x2="45556" y2="42963"/>
                        <a14:foregroundMark x1="80278" y1="22222" x2="35278" y2="84198"/>
                        <a14:foregroundMark x1="35278" y1="84198" x2="29444" y2="84444"/>
                        <a14:foregroundMark x1="29444" y1="84444" x2="16250" y2="55556"/>
                        <a14:foregroundMark x1="16250" y1="55556" x2="14583" y2="46173"/>
                        <a14:foregroundMark x1="14583" y1="46173" x2="16250" y2="35309"/>
                        <a14:foregroundMark x1="16250" y1="35309" x2="33056" y2="21481"/>
                        <a14:foregroundMark x1="33056" y1="21481" x2="57639" y2="25185"/>
                        <a14:foregroundMark x1="57639" y1="25185" x2="70000" y2="45185"/>
                        <a14:foregroundMark x1="70000" y1="45185" x2="70556" y2="61235"/>
                        <a14:foregroundMark x1="70556" y1="61235" x2="67361" y2="69383"/>
                        <a14:foregroundMark x1="67361" y1="69383" x2="59444" y2="74321"/>
                        <a14:foregroundMark x1="59444" y1="74321" x2="40833" y2="75309"/>
                        <a14:foregroundMark x1="40833" y1="75309" x2="41111" y2="85432"/>
                        <a14:foregroundMark x1="41111" y1="85432" x2="13889" y2="79259"/>
                        <a14:foregroundMark x1="13889" y1="79259" x2="6389" y2="38025"/>
                        <a14:foregroundMark x1="6389" y1="38025" x2="10556" y2="43704"/>
                        <a14:foregroundMark x1="10556" y1="43704" x2="11250" y2="70123"/>
                        <a14:foregroundMark x1="11250" y1="70123" x2="12917" y2="21975"/>
                        <a14:foregroundMark x1="12917" y1="21975" x2="25278" y2="12840"/>
                        <a14:foregroundMark x1="25278" y1="12840" x2="31528" y2="11605"/>
                        <a14:foregroundMark x1="31528" y1="11605" x2="32222" y2="11852"/>
                        <a14:foregroundMark x1="27500" y1="10123" x2="47917" y2="11111"/>
                        <a14:foregroundMark x1="47917" y1="11111" x2="53333" y2="7407"/>
                        <a14:foregroundMark x1="53333" y1="7407" x2="48333" y2="12099"/>
                        <a14:foregroundMark x1="48333" y1="12099" x2="61528" y2="13333"/>
                        <a14:foregroundMark x1="61528" y1="13333" x2="64306" y2="12346"/>
                        <a14:foregroundMark x1="5694" y1="35802" x2="8472" y2="58025"/>
                        <a14:foregroundMark x1="8472" y1="58025" x2="7500" y2="67407"/>
                        <a14:foregroundMark x1="7500" y1="67407" x2="16111" y2="83210"/>
                        <a14:foregroundMark x1="16111" y1="83210" x2="22500" y2="85185"/>
                        <a14:foregroundMark x1="84306" y1="85926" x2="44444" y2="84938"/>
                        <a14:foregroundMark x1="44444" y1="84938" x2="41528" y2="86667"/>
                        <a14:foregroundMark x1="90833" y1="66914" x2="78889" y2="68395"/>
                        <a14:foregroundMark x1="91528" y1="38765" x2="77778" y2="39012"/>
                        <a14:foregroundMark x1="88333" y1="25185" x2="88333" y2="25185"/>
                        <a14:foregroundMark x1="88333" y1="25185" x2="88333" y2="25185"/>
                        <a14:foregroundMark x1="4861" y1="34815" x2="11806" y2="35062"/>
                        <a14:foregroundMark x1="11806" y1="35062" x2="15000" y2="34815"/>
                        <a14:foregroundMark x1="44167" y1="8148" x2="50139" y2="8395"/>
                        <a14:foregroundMark x1="50139" y1="8395" x2="55139" y2="7654"/>
                        <a14:foregroundMark x1="77361" y1="12593" x2="63056" y2="12593"/>
                        <a14:foregroundMark x1="89306" y1="25926" x2="83750" y2="25926"/>
                        <a14:foregroundMark x1="83750" y1="25926" x2="78889" y2="23210"/>
                        <a14:foregroundMark x1="56944" y1="8395" x2="43750" y2="8642"/>
                        <a14:foregroundMark x1="43750" y1="8642" x2="49306" y2="6173"/>
                        <a14:foregroundMark x1="49306" y1="6173" x2="43889" y2="8889"/>
                        <a14:foregroundMark x1="43889" y1="8889" x2="49306" y2="6914"/>
                        <a14:foregroundMark x1="49306" y1="6914" x2="50417" y2="8395"/>
                        <a14:foregroundMark x1="33056" y1="56049" x2="33056" y2="39506"/>
                        <a14:foregroundMark x1="33056" y1="39506" x2="40694" y2="85432"/>
                        <a14:foregroundMark x1="16389" y1="39753" x2="32361" y2="40000"/>
                        <a14:foregroundMark x1="7778" y1="22963" x2="13333" y2="23704"/>
                        <a14:foregroundMark x1="13333" y1="23704" x2="13750" y2="23951"/>
                        <a14:foregroundMark x1="2500" y1="52099" x2="7639" y2="52346"/>
                        <a14:foregroundMark x1="12917" y1="84444" x2="19444" y2="84691"/>
                        <a14:foregroundMark x1="19444" y1="84691" x2="25000" y2="83951"/>
                        <a14:foregroundMark x1="25000" y1="83951" x2="28056" y2="84198"/>
                        <a14:foregroundMark x1="44583" y1="90864" x2="50417" y2="90864"/>
                        <a14:foregroundMark x1="50417" y1="90864" x2="54861" y2="89877"/>
                        <a14:foregroundMark x1="5972" y1="81235" x2="5972" y2="81235"/>
                        <a14:foregroundMark x1="7222" y1="69630" x2="7361" y2="77778"/>
                        <a14:foregroundMark x1="63056" y1="82222" x2="70417" y2="77284"/>
                        <a14:foregroundMark x1="73750" y1="68148" x2="73750" y2="83704"/>
                        <a14:foregroundMark x1="82639" y1="14568" x2="80694" y2="61975"/>
                        <a14:foregroundMark x1="80694" y1="61975" x2="78194" y2="75309"/>
                        <a14:foregroundMark x1="78194" y1="75309" x2="75000" y2="83704"/>
                        <a14:foregroundMark x1="75000" y1="83704" x2="74306" y2="84444"/>
                        <a14:foregroundMark x1="77778" y1="48148" x2="87222" y2="51605"/>
                        <a14:foregroundMark x1="87222" y1="51605" x2="90972" y2="58519"/>
                        <a14:foregroundMark x1="90972" y1="58519" x2="92083" y2="69136"/>
                        <a14:foregroundMark x1="92083" y1="69136" x2="78889" y2="60988"/>
                        <a14:foregroundMark x1="78889" y1="60988" x2="74861" y2="55556"/>
                        <a14:foregroundMark x1="12639" y1="84938" x2="33750" y2="93333"/>
                        <a14:foregroundMark x1="33750" y1="93333" x2="46111" y2="89630"/>
                        <a14:foregroundMark x1="89306" y1="22716" x2="90972" y2="26173"/>
                        <a14:foregroundMark x1="86389" y1="71111" x2="91667" y2="70123"/>
                        <a14:foregroundMark x1="91667" y1="70123" x2="91667" y2="70617"/>
                      </a14:backgroundRemoval>
                    </a14:imgEffect>
                  </a14:imgLayer>
                </a14:imgProps>
              </a:ext>
            </a:extLst>
          </a:blip>
          <a:srcRect l="2636" t="5657" r="7182" b="8040"/>
          <a:stretch/>
        </p:blipFill>
        <p:spPr>
          <a:xfrm>
            <a:off x="241067" y="679563"/>
            <a:ext cx="8246227" cy="4438998"/>
          </a:xfrm>
          <a:prstGeom prst="rect">
            <a:avLst/>
          </a:prstGeom>
        </p:spPr>
      </p:pic>
      <p:sp>
        <p:nvSpPr>
          <p:cNvPr id="496" name="Google Shape;496;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72E0F12A-D1EC-F34C-B5C3-88E04C34A692}" type="slidenum">
              <a:rPr lang="en-US" altLang="ja-JP" smtClean="0">
                <a:latin typeface="Segoe UI Emoji" panose="020B0502040204020203" pitchFamily="34" charset="0"/>
                <a:ea typeface="Segoe UI Emoji" panose="020B0502040204020203" pitchFamily="34" charset="0"/>
              </a:rPr>
              <a:t>22</a:t>
            </a:fld>
            <a:endParaRPr dirty="0">
              <a:latin typeface="Segoe UI Emoji" panose="020B0502040204020203" pitchFamily="34" charset="0"/>
              <a:ea typeface="Segoe UI Emoji" panose="020B0502040204020203" pitchFamily="34" charset="0"/>
            </a:endParaRPr>
          </a:p>
        </p:txBody>
      </p:sp>
      <p:sp>
        <p:nvSpPr>
          <p:cNvPr id="4" name="テキスト ボックス 3">
            <a:extLst>
              <a:ext uri="{FF2B5EF4-FFF2-40B4-BE49-F238E27FC236}">
                <a16:creationId xmlns:a16="http://schemas.microsoft.com/office/drawing/2014/main" id="{DC96BE07-AB11-9A4A-A816-1CF20C2F1EC4}"/>
              </a:ext>
            </a:extLst>
          </p:cNvPr>
          <p:cNvSpPr txBox="1"/>
          <p:nvPr/>
        </p:nvSpPr>
        <p:spPr>
          <a:xfrm>
            <a:off x="3578" y="199506"/>
            <a:ext cx="1943212" cy="307777"/>
          </a:xfrm>
          <a:prstGeom prst="rect">
            <a:avLst/>
          </a:prstGeom>
          <a:noFill/>
        </p:spPr>
        <p:txBody>
          <a:bodyPr wrap="square" rtlCol="0">
            <a:spAutoFit/>
          </a:bodyPr>
          <a:lstStyle/>
          <a:p>
            <a:r>
              <a:rPr kumimoji="1" lang="en-US" altLang="ja-JP" dirty="0">
                <a:solidFill>
                  <a:schemeClr val="bg1"/>
                </a:solidFill>
                <a:latin typeface="Meiryo" panose="020B0604030504040204" pitchFamily="34" charset="-128"/>
                <a:ea typeface="Meiryo" panose="020B0604030504040204" pitchFamily="34" charset="-128"/>
              </a:rPr>
              <a:t>cubing</a:t>
            </a:r>
            <a:r>
              <a:rPr kumimoji="1" lang="ja-JP" altLang="en-US">
                <a:solidFill>
                  <a:schemeClr val="bg1"/>
                </a:solidFill>
                <a:latin typeface="Meiryo" panose="020B0604030504040204" pitchFamily="34" charset="-128"/>
                <a:ea typeface="Meiryo" panose="020B0604030504040204" pitchFamily="34" charset="-128"/>
              </a:rPr>
              <a:t>モードの流れ</a:t>
            </a:r>
            <a:endParaRPr kumimoji="1" lang="ja-JP" altLang="en-US">
              <a:solidFill>
                <a:schemeClr val="bg1"/>
              </a:solidFill>
              <a:latin typeface="Segoe UI Emoji" panose="020B0502040204020203" pitchFamily="34" charset="0"/>
              <a:ea typeface="MS Gothic" panose="020B0609070205080204" pitchFamily="49" charset="-128"/>
            </a:endParaRPr>
          </a:p>
        </p:txBody>
      </p:sp>
    </p:spTree>
    <p:extLst>
      <p:ext uri="{BB962C8B-B14F-4D97-AF65-F5344CB8AC3E}">
        <p14:creationId xmlns:p14="http://schemas.microsoft.com/office/powerpoint/2010/main" val="15555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モードの解読</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23</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2" name="テキスト ボックス 1">
            <a:extLst>
              <a:ext uri="{FF2B5EF4-FFF2-40B4-BE49-F238E27FC236}">
                <a16:creationId xmlns:a16="http://schemas.microsoft.com/office/drawing/2014/main" id="{474F1198-3AD8-CB4E-8872-EADFAB16C896}"/>
              </a:ext>
            </a:extLst>
          </p:cNvPr>
          <p:cNvSpPr txBox="1"/>
          <p:nvPr/>
        </p:nvSpPr>
        <p:spPr>
          <a:xfrm>
            <a:off x="1750142" y="2290916"/>
            <a:ext cx="3126658" cy="523220"/>
          </a:xfrm>
          <a:prstGeom prst="rect">
            <a:avLst/>
          </a:prstGeom>
          <a:noFill/>
        </p:spPr>
        <p:txBody>
          <a:bodyPr wrap="square" rtlCol="0">
            <a:spAutoFit/>
          </a:bodyPr>
          <a:lstStyle/>
          <a:p>
            <a:r>
              <a:rPr kumimoji="1" lang="ja-JP" altLang="en-US"/>
              <a:t>書く内容も枠組みも全くの未定</a:t>
            </a:r>
            <a:r>
              <a:rPr kumimoji="1" lang="en-US" altLang="ja-JP" dirty="0"/>
              <a:t>(</a:t>
            </a:r>
            <a:r>
              <a:rPr kumimoji="1" lang="ja-JP" altLang="en-US"/>
              <a:t>キャンプ中に書く</a:t>
            </a:r>
            <a:r>
              <a:rPr kumimoji="1" lang="en-US" altLang="ja-JP" dirty="0"/>
              <a:t>)</a:t>
            </a:r>
            <a:endParaRPr kumimoji="1" lang="ja-JP" altLang="en-US"/>
          </a:p>
        </p:txBody>
      </p:sp>
    </p:spTree>
    <p:extLst>
      <p:ext uri="{BB962C8B-B14F-4D97-AF65-F5344CB8AC3E}">
        <p14:creationId xmlns:p14="http://schemas.microsoft.com/office/powerpoint/2010/main" val="367207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3136200"/>
            <a:ext cx="5255631" cy="894748"/>
          </a:xfrm>
          <a:prstGeom prst="rect">
            <a:avLst/>
          </a:prstGeom>
        </p:spPr>
        <p:txBody>
          <a:bodyPr spcFirstLastPara="1" wrap="square" lIns="91425" tIns="91425" rIns="91425" bIns="91425" anchor="b" anchorCtr="0">
            <a:noAutofit/>
          </a:bodyPr>
          <a:lstStyle/>
          <a:p>
            <a:r>
              <a:rPr lang="ja-JP" altLang="en-US" b="0">
                <a:latin typeface="Meiryo" panose="020B0604030504040204" pitchFamily="34" charset="-128"/>
                <a:ea typeface="Meiryo" panose="020B0604030504040204" pitchFamily="34" charset="-128"/>
              </a:rPr>
              <a:t>暗号化デモンストレーション</a:t>
            </a:r>
            <a:endParaRPr lang="en" altLang="ja-JP" b="0" dirty="0">
              <a:latin typeface="Meiryo" panose="020B0604030504040204" pitchFamily="34" charset="-128"/>
              <a:ea typeface="Meiryo" panose="020B0604030504040204" pitchFamily="34" charset="-128"/>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spcAft>
                <a:spcPts val="1000"/>
              </a:spcAft>
            </a:pPr>
            <a:r>
              <a:rPr lang="en" altLang="ja-JP" dirty="0">
                <a:latin typeface="Segoe UI Emoji" panose="020B0502040204020203" pitchFamily="34" charset="0"/>
                <a:ea typeface="Segoe UI Emoji" panose="020B0502040204020203" pitchFamily="34" charset="0"/>
              </a:rPr>
              <a:t>Encryption demonstration</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24</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07080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ja-JP" altLang="en-US" b="0">
                <a:latin typeface="Meiryo" panose="020B0604030504040204" pitchFamily="34" charset="-128"/>
                <a:ea typeface="Meiryo" panose="020B0604030504040204" pitchFamily="34" charset="-128"/>
              </a:rPr>
              <a:t>暗号化デモンストレーション</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25</a:t>
            </a:fld>
            <a:endParaRPr dirty="0">
              <a:latin typeface="Segoe UI Emoji" panose="020B0502040204020203" pitchFamily="34" charset="0"/>
              <a:ea typeface="Segoe UI Emoji" panose="020B0502040204020203" pitchFamily="34" charset="0"/>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2" name="テキスト ボックス 1">
            <a:extLst>
              <a:ext uri="{FF2B5EF4-FFF2-40B4-BE49-F238E27FC236}">
                <a16:creationId xmlns:a16="http://schemas.microsoft.com/office/drawing/2014/main" id="{18C4F731-D011-8742-863A-97548B11FC14}"/>
              </a:ext>
            </a:extLst>
          </p:cNvPr>
          <p:cNvSpPr txBox="1"/>
          <p:nvPr/>
        </p:nvSpPr>
        <p:spPr>
          <a:xfrm>
            <a:off x="1602658" y="2113936"/>
            <a:ext cx="4975123" cy="1384995"/>
          </a:xfrm>
          <a:prstGeom prst="rect">
            <a:avLst/>
          </a:prstGeom>
          <a:noFill/>
        </p:spPr>
        <p:txBody>
          <a:bodyPr wrap="square" rtlCol="0">
            <a:spAutoFit/>
          </a:bodyPr>
          <a:lstStyle/>
          <a:p>
            <a:r>
              <a:rPr kumimoji="1" lang="ja-JP" altLang="en-US"/>
              <a:t>時間の調整が可能になるよう，ここで動画と写真に分岐</a:t>
            </a:r>
            <a:endParaRPr kumimoji="1" lang="en-US" altLang="ja-JP" dirty="0"/>
          </a:p>
          <a:p>
            <a:r>
              <a:rPr kumimoji="1" lang="ja-JP" altLang="en-US"/>
              <a:t>時間があれば</a:t>
            </a:r>
            <a:r>
              <a:rPr kumimoji="1" lang="en-US" altLang="ja-JP" dirty="0"/>
              <a:t>PowerPoint</a:t>
            </a:r>
            <a:r>
              <a:rPr kumimoji="1" lang="ja-JP" altLang="en-US"/>
              <a:t>を終了し，デモを行う．</a:t>
            </a:r>
            <a:endParaRPr kumimoji="1" lang="en-US" altLang="ja-JP" dirty="0"/>
          </a:p>
          <a:p>
            <a:endParaRPr kumimoji="1" lang="en-US" altLang="ja-JP" dirty="0"/>
          </a:p>
          <a:p>
            <a:r>
              <a:rPr kumimoji="1" lang="en-US" altLang="ja-JP" dirty="0"/>
              <a:t>→</a:t>
            </a:r>
            <a:r>
              <a:rPr kumimoji="1" lang="ja-JP" altLang="en-US"/>
              <a:t>写真を貼っておいて，写真内をクリックすると動画が入っている非表示スライドにハイパーリンクで飛ぶようにしておく</a:t>
            </a:r>
          </a:p>
        </p:txBody>
      </p:sp>
    </p:spTree>
    <p:extLst>
      <p:ext uri="{BB962C8B-B14F-4D97-AF65-F5344CB8AC3E}">
        <p14:creationId xmlns:p14="http://schemas.microsoft.com/office/powerpoint/2010/main" val="26421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a:latin typeface="Meiryo" panose="020B0604030504040204" pitchFamily="34" charset="-128"/>
                <a:ea typeface="Meiryo" panose="020B0604030504040204" pitchFamily="34" charset="-128"/>
              </a:rPr>
              <a:t>質疑応答</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26</a:t>
            </a:fld>
            <a:endParaRPr dirty="0">
              <a:latin typeface="Segoe UI Emoji" panose="020B0502040204020203" pitchFamily="34" charset="0"/>
              <a:ea typeface="Segoe UI Emoji" panose="020B0502040204020203" pitchFamily="34" charset="0"/>
            </a:endParaRPr>
          </a:p>
        </p:txBody>
      </p:sp>
      <p:sp>
        <p:nvSpPr>
          <p:cNvPr id="14" name="Google Shape;586;p37">
            <a:extLst>
              <a:ext uri="{FF2B5EF4-FFF2-40B4-BE49-F238E27FC236}">
                <a16:creationId xmlns:a16="http://schemas.microsoft.com/office/drawing/2014/main" id="{A0A1F4AB-9177-7749-A63F-C246DBFE007D}"/>
              </a:ext>
            </a:extLst>
          </p:cNvPr>
          <p:cNvSpPr/>
          <p:nvPr/>
        </p:nvSpPr>
        <p:spPr>
          <a:xfrm>
            <a:off x="507999" y="602622"/>
            <a:ext cx="306276" cy="278590"/>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 name="テキスト ボックス 1">
            <a:extLst>
              <a:ext uri="{FF2B5EF4-FFF2-40B4-BE49-F238E27FC236}">
                <a16:creationId xmlns:a16="http://schemas.microsoft.com/office/drawing/2014/main" id="{9B8C18B0-6048-7346-9FD8-6C435ADB5469}"/>
              </a:ext>
            </a:extLst>
          </p:cNvPr>
          <p:cNvSpPr txBox="1"/>
          <p:nvPr/>
        </p:nvSpPr>
        <p:spPr>
          <a:xfrm>
            <a:off x="2241755" y="1838632"/>
            <a:ext cx="4218039" cy="523220"/>
          </a:xfrm>
          <a:prstGeom prst="rect">
            <a:avLst/>
          </a:prstGeom>
          <a:noFill/>
        </p:spPr>
        <p:txBody>
          <a:bodyPr wrap="square" rtlCol="0">
            <a:spAutoFit/>
          </a:bodyPr>
          <a:lstStyle/>
          <a:p>
            <a:r>
              <a:rPr kumimoji="1" lang="ja-JP" altLang="en-US"/>
              <a:t>最後に，スライド３</a:t>
            </a:r>
            <a:r>
              <a:rPr kumimoji="1" lang="en-US" altLang="ja-JP" dirty="0"/>
              <a:t>(</a:t>
            </a:r>
            <a:r>
              <a:rPr kumimoji="1" lang="ja-JP" altLang="en-US"/>
              <a:t>本日のプログラム</a:t>
            </a:r>
            <a:r>
              <a:rPr kumimoji="1" lang="en-US" altLang="ja-JP" dirty="0"/>
              <a:t>)</a:t>
            </a:r>
            <a:r>
              <a:rPr kumimoji="1" lang="ja-JP" altLang="en-US"/>
              <a:t>の内容と同一か，ほぼ同じ内容を載せる</a:t>
            </a:r>
          </a:p>
        </p:txBody>
      </p:sp>
    </p:spTree>
    <p:extLst>
      <p:ext uri="{BB962C8B-B14F-4D97-AF65-F5344CB8AC3E}">
        <p14:creationId xmlns:p14="http://schemas.microsoft.com/office/powerpoint/2010/main" val="222794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2400">
                <a:latin typeface="Meiryo" panose="020B0604030504040204" pitchFamily="34" charset="-128"/>
                <a:ea typeface="Meiryo" panose="020B0604030504040204" pitchFamily="34" charset="-128"/>
              </a:rPr>
              <a:t>本日のプログラム</a:t>
            </a:r>
            <a:endParaRPr sz="2400" dirty="0">
              <a:latin typeface="Meiryo" panose="020B0604030504040204" pitchFamily="34" charset="-128"/>
              <a:ea typeface="Meiryo" panose="020B0604030504040204" pitchFamily="34" charset="-128"/>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3</a:t>
            </a:fld>
            <a:endParaRPr dirty="0">
              <a:latin typeface="Segoe UI Emoji" panose="020B0502040204020203" pitchFamily="34" charset="0"/>
              <a:ea typeface="Segoe UI Emoji" panose="020B0502040204020203" pitchFamily="34" charset="0"/>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graphicFrame>
        <p:nvGraphicFramePr>
          <p:cNvPr id="2" name="図表 1">
            <a:extLst>
              <a:ext uri="{FF2B5EF4-FFF2-40B4-BE49-F238E27FC236}">
                <a16:creationId xmlns:a16="http://schemas.microsoft.com/office/drawing/2014/main" id="{4F2C6507-034C-8E43-B395-15A7BA8A4A8B}"/>
              </a:ext>
            </a:extLst>
          </p:cNvPr>
          <p:cNvGraphicFramePr/>
          <p:nvPr>
            <p:extLst>
              <p:ext uri="{D42A27DB-BD31-4B8C-83A1-F6EECF244321}">
                <p14:modId xmlns:p14="http://schemas.microsoft.com/office/powerpoint/2010/main" val="1907108946"/>
              </p:ext>
            </p:extLst>
          </p:nvPr>
        </p:nvGraphicFramePr>
        <p:xfrm>
          <a:off x="0" y="1365780"/>
          <a:ext cx="9144000" cy="3777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247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r>
              <a:rPr lang="ja-JP" altLang="en-US" b="0">
                <a:latin typeface="Meiryo" panose="020B0604030504040204" pitchFamily="34" charset="-128"/>
                <a:ea typeface="Meiryo" panose="020B0604030504040204" pitchFamily="34" charset="-128"/>
              </a:rPr>
              <a:t>暗号とは</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spcAft>
                <a:spcPts val="1000"/>
              </a:spcAft>
            </a:pPr>
            <a:r>
              <a:rPr lang="en-US" dirty="0">
                <a:latin typeface="Segoe UI Emoji" panose="020B0502040204020203" pitchFamily="34" charset="0"/>
                <a:ea typeface="Segoe UI Emoji" panose="020B0502040204020203" pitchFamily="34" charset="0"/>
              </a:rPr>
              <a:t>What is </a:t>
            </a:r>
            <a:r>
              <a:rPr lang="en" altLang="ja-JP" dirty="0">
                <a:latin typeface="Segoe UI Emoji" panose="020B0502040204020203" pitchFamily="34" charset="0"/>
                <a:ea typeface="Segoe UI Emoji" panose="020B0502040204020203" pitchFamily="34" charset="0"/>
              </a:rPr>
              <a:t>cryptograph</a:t>
            </a:r>
            <a:endParaRPr dirty="0">
              <a:latin typeface="Segoe UI Emoji" panose="020B0502040204020203" pitchFamily="34" charset="0"/>
              <a:ea typeface="Segoe UI Emoji" panose="020B0502040204020203" pitchFamily="34"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egoe UI Emoji" panose="020B0502040204020203" pitchFamily="34" charset="0"/>
                <a:ea typeface="Segoe UI Emoji" panose="020B0502040204020203" pitchFamily="34" charset="0"/>
              </a:rPr>
              <a:t>4</a:t>
            </a:fld>
            <a:endParaRPr dirty="0">
              <a:latin typeface="Segoe UI Emoji" panose="020B0502040204020203" pitchFamily="34" charset="0"/>
              <a:ea typeface="Segoe UI Emoji" panose="020B0502040204020203" pitchFamily="34"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78954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a:latin typeface="Meiryo" panose="020B0604030504040204" pitchFamily="34" charset="-128"/>
                <a:ea typeface="Meiryo" panose="020B0604030504040204" pitchFamily="34" charset="-128"/>
              </a:rPr>
              <a:t>暗号とは</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dirty="0"/>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6" name="テキスト ボックス 5">
            <a:extLst>
              <a:ext uri="{FF2B5EF4-FFF2-40B4-BE49-F238E27FC236}">
                <a16:creationId xmlns:a16="http://schemas.microsoft.com/office/drawing/2014/main" id="{CA9004B6-2C2F-B141-AB3E-CA480C78AC88}"/>
              </a:ext>
            </a:extLst>
          </p:cNvPr>
          <p:cNvSpPr txBox="1"/>
          <p:nvPr/>
        </p:nvSpPr>
        <p:spPr>
          <a:xfrm>
            <a:off x="149628" y="1596041"/>
            <a:ext cx="6437594" cy="369332"/>
          </a:xfrm>
          <a:prstGeom prst="rect">
            <a:avLst/>
          </a:prstGeom>
          <a:noFill/>
        </p:spPr>
        <p:txBody>
          <a:bodyPr wrap="square" rtlCol="0">
            <a:spAutoFit/>
          </a:bodyPr>
          <a:lstStyle/>
          <a:p>
            <a:r>
              <a:rPr lang="ja-JP" altLang="en-US" sz="1800">
                <a:latin typeface="Meiryo" panose="020B0604030504040204" pitchFamily="34" charset="-128"/>
                <a:ea typeface="Meiryo" panose="020B0604030504040204" pitchFamily="34" charset="-128"/>
              </a:rPr>
              <a:t>・第三者が通信文を見ても読めないように変換すること</a:t>
            </a:r>
          </a:p>
        </p:txBody>
      </p:sp>
      <p:pic>
        <p:nvPicPr>
          <p:cNvPr id="7" name="図 6">
            <a:extLst>
              <a:ext uri="{FF2B5EF4-FFF2-40B4-BE49-F238E27FC236}">
                <a16:creationId xmlns:a16="http://schemas.microsoft.com/office/drawing/2014/main" id="{87605899-7596-5040-B484-B981E345D76C}"/>
              </a:ext>
            </a:extLst>
          </p:cNvPr>
          <p:cNvPicPr>
            <a:picLocks noChangeAspect="1"/>
          </p:cNvPicPr>
          <p:nvPr/>
        </p:nvPicPr>
        <p:blipFill>
          <a:blip r:embed="rId3"/>
          <a:stretch>
            <a:fillRect/>
          </a:stretch>
        </p:blipFill>
        <p:spPr>
          <a:xfrm>
            <a:off x="1086755" y="2252493"/>
            <a:ext cx="6970490" cy="1786033"/>
          </a:xfrm>
          <a:prstGeom prst="rect">
            <a:avLst/>
          </a:prstGeom>
        </p:spPr>
      </p:pic>
      <p:sp>
        <p:nvSpPr>
          <p:cNvPr id="8" name="正方形/長方形 7">
            <a:extLst>
              <a:ext uri="{FF2B5EF4-FFF2-40B4-BE49-F238E27FC236}">
                <a16:creationId xmlns:a16="http://schemas.microsoft.com/office/drawing/2014/main" id="{FD1FFDB9-C30B-6A4A-BCA6-370420CCC800}"/>
              </a:ext>
            </a:extLst>
          </p:cNvPr>
          <p:cNvSpPr/>
          <p:nvPr/>
        </p:nvSpPr>
        <p:spPr>
          <a:xfrm>
            <a:off x="4459785" y="3990082"/>
            <a:ext cx="3698448" cy="307777"/>
          </a:xfrm>
          <a:prstGeom prst="rect">
            <a:avLst/>
          </a:prstGeom>
        </p:spPr>
        <p:txBody>
          <a:bodyPr wrap="none">
            <a:spAutoFit/>
          </a:bodyPr>
          <a:lstStyle/>
          <a:p>
            <a:r>
              <a:rPr lang="en" altLang="ja-JP" dirty="0">
                <a:latin typeface="Segoe UI Emoji" panose="020B0502040204020203" pitchFamily="34" charset="0"/>
                <a:ea typeface="Segoe UI Emoji" panose="020B0502040204020203" pitchFamily="34" charset="0"/>
              </a:rPr>
              <a:t>http://www.melody-kobo.com/qa-ssl01.html</a:t>
            </a:r>
            <a:endParaRPr lang="ja-JP" altLang="en-US">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F096A3F5-102A-1541-AA8F-4A9095A72359}"/>
              </a:ext>
            </a:extLst>
          </p:cNvPr>
          <p:cNvSpPr txBox="1"/>
          <p:nvPr/>
        </p:nvSpPr>
        <p:spPr>
          <a:xfrm>
            <a:off x="149628" y="1965373"/>
            <a:ext cx="5561215" cy="369332"/>
          </a:xfrm>
          <a:prstGeom prst="rect">
            <a:avLst/>
          </a:prstGeom>
          <a:noFill/>
        </p:spPr>
        <p:txBody>
          <a:bodyPr wrap="square" rtlCol="0">
            <a:spAutoFit/>
          </a:bodyPr>
          <a:lstStyle/>
          <a:p>
            <a:r>
              <a:rPr lang="ja-JP" altLang="en-US" sz="1800">
                <a:latin typeface="Meiryo" panose="020B0604030504040204" pitchFamily="34" charset="-128"/>
                <a:ea typeface="Meiryo" panose="020B0604030504040204" pitchFamily="34" charset="-128"/>
              </a:rPr>
              <a:t>・個人情報を扱う多くの通信で使われている</a:t>
            </a:r>
          </a:p>
        </p:txBody>
      </p:sp>
    </p:spTree>
    <p:extLst>
      <p:ext uri="{BB962C8B-B14F-4D97-AF65-F5344CB8AC3E}">
        <p14:creationId xmlns:p14="http://schemas.microsoft.com/office/powerpoint/2010/main" val="4188876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a:latin typeface="Meiryo" panose="020B0604030504040204" pitchFamily="34" charset="-128"/>
                <a:ea typeface="Meiryo" panose="020B0604030504040204" pitchFamily="34" charset="-128"/>
              </a:rPr>
              <a:t>現在使われている暗号の例</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dirty="0"/>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pic>
        <p:nvPicPr>
          <p:cNvPr id="6" name="図 5">
            <a:extLst>
              <a:ext uri="{FF2B5EF4-FFF2-40B4-BE49-F238E27FC236}">
                <a16:creationId xmlns:a16="http://schemas.microsoft.com/office/drawing/2014/main" id="{094BE98D-56A6-DD4C-8236-204BAFA07B2B}"/>
              </a:ext>
            </a:extLst>
          </p:cNvPr>
          <p:cNvPicPr>
            <a:picLocks noChangeAspect="1"/>
          </p:cNvPicPr>
          <p:nvPr/>
        </p:nvPicPr>
        <p:blipFill>
          <a:blip r:embed="rId3"/>
          <a:stretch>
            <a:fillRect/>
          </a:stretch>
        </p:blipFill>
        <p:spPr>
          <a:xfrm>
            <a:off x="1190567" y="2127250"/>
            <a:ext cx="2540000" cy="889000"/>
          </a:xfrm>
          <a:prstGeom prst="rect">
            <a:avLst/>
          </a:prstGeom>
        </p:spPr>
      </p:pic>
      <p:sp>
        <p:nvSpPr>
          <p:cNvPr id="9" name="正方形/長方形 8">
            <a:extLst>
              <a:ext uri="{FF2B5EF4-FFF2-40B4-BE49-F238E27FC236}">
                <a16:creationId xmlns:a16="http://schemas.microsoft.com/office/drawing/2014/main" id="{563BB0B2-B75D-E242-8AF2-4EBC262B9985}"/>
              </a:ext>
            </a:extLst>
          </p:cNvPr>
          <p:cNvSpPr/>
          <p:nvPr/>
        </p:nvSpPr>
        <p:spPr>
          <a:xfrm>
            <a:off x="3266901" y="4750925"/>
            <a:ext cx="4572000" cy="307777"/>
          </a:xfrm>
          <a:prstGeom prst="rect">
            <a:avLst/>
          </a:prstGeom>
        </p:spPr>
        <p:txBody>
          <a:bodyPr>
            <a:spAutoFit/>
          </a:bodyPr>
          <a:lstStyle/>
          <a:p>
            <a:r>
              <a:rPr lang="en" altLang="ja-JP" dirty="0">
                <a:latin typeface="Segoe UI Emoji" panose="020B0502040204020203" pitchFamily="34" charset="0"/>
                <a:ea typeface="Segoe UI Emoji" panose="020B0502040204020203" pitchFamily="34" charset="0"/>
              </a:rPr>
              <a:t>https://ja.wikipedia.org/wiki/RSA</a:t>
            </a:r>
            <a:r>
              <a:rPr lang="ja-JP" altLang="en-US">
                <a:latin typeface="Meiryo" panose="020B0604030504040204" pitchFamily="34" charset="-128"/>
                <a:ea typeface="Meiryo" panose="020B0604030504040204" pitchFamily="34" charset="-128"/>
              </a:rPr>
              <a:t>セキュリティ</a:t>
            </a:r>
          </a:p>
        </p:txBody>
      </p:sp>
      <p:sp>
        <p:nvSpPr>
          <p:cNvPr id="10" name="テキスト ボックス 9">
            <a:extLst>
              <a:ext uri="{FF2B5EF4-FFF2-40B4-BE49-F238E27FC236}">
                <a16:creationId xmlns:a16="http://schemas.microsoft.com/office/drawing/2014/main" id="{9100D967-9839-864C-985A-BDC4C8164A77}"/>
              </a:ext>
            </a:extLst>
          </p:cNvPr>
          <p:cNvSpPr txBox="1"/>
          <p:nvPr/>
        </p:nvSpPr>
        <p:spPr>
          <a:xfrm>
            <a:off x="5413433" y="1848475"/>
            <a:ext cx="2540000" cy="1446550"/>
          </a:xfrm>
          <a:prstGeom prst="rect">
            <a:avLst/>
          </a:prstGeom>
          <a:noFill/>
        </p:spPr>
        <p:txBody>
          <a:bodyPr wrap="square" rtlCol="0">
            <a:spAutoFit/>
          </a:bodyPr>
          <a:lstStyle/>
          <a:p>
            <a:r>
              <a:rPr kumimoji="1" lang="en-US" altLang="ja-JP" sz="8800" dirty="0">
                <a:latin typeface="Segoe UI Emoji Regular"/>
              </a:rPr>
              <a:t>AES</a:t>
            </a:r>
            <a:endParaRPr kumimoji="1" lang="ja-JP" altLang="en-US" sz="8800">
              <a:latin typeface="Segoe UI Emoji Regular"/>
            </a:endParaRPr>
          </a:p>
        </p:txBody>
      </p:sp>
      <p:sp>
        <p:nvSpPr>
          <p:cNvPr id="11" name="テキスト ボックス 10">
            <a:extLst>
              <a:ext uri="{FF2B5EF4-FFF2-40B4-BE49-F238E27FC236}">
                <a16:creationId xmlns:a16="http://schemas.microsoft.com/office/drawing/2014/main" id="{8D6A2C60-A776-1C46-8E03-897695BF60B7}"/>
              </a:ext>
            </a:extLst>
          </p:cNvPr>
          <p:cNvSpPr txBox="1"/>
          <p:nvPr/>
        </p:nvSpPr>
        <p:spPr>
          <a:xfrm>
            <a:off x="814275" y="3736043"/>
            <a:ext cx="6427433" cy="369332"/>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a:t>
            </a:r>
            <a:r>
              <a:rPr kumimoji="1" lang="en-US" altLang="ja-JP" sz="1800" dirty="0">
                <a:latin typeface="Meiryo" panose="020B0604030504040204" pitchFamily="34" charset="-128"/>
                <a:ea typeface="Meiryo" panose="020B0604030504040204" pitchFamily="34" charset="-128"/>
              </a:rPr>
              <a:t>Web</a:t>
            </a:r>
            <a:r>
              <a:rPr kumimoji="1" lang="ja-JP" altLang="en-US" sz="1800">
                <a:latin typeface="Meiryo" panose="020B0604030504040204" pitchFamily="34" charset="-128"/>
                <a:ea typeface="Meiryo" panose="020B0604030504040204" pitchFamily="34" charset="-128"/>
              </a:rPr>
              <a:t>の</a:t>
            </a:r>
            <a:r>
              <a:rPr kumimoji="1" lang="en-US" altLang="ja-JP" sz="1800" dirty="0">
                <a:latin typeface="Segoe UI Emoji" panose="020B0502040204020203" pitchFamily="34" charset="0"/>
                <a:ea typeface="Segoe UI Emoji" panose="020B0502040204020203" pitchFamily="34" charset="0"/>
              </a:rPr>
              <a:t>https</a:t>
            </a:r>
            <a:r>
              <a:rPr kumimoji="1" lang="ja-JP" altLang="en-US" sz="1800">
                <a:latin typeface="Meiryo" panose="020B0604030504040204" pitchFamily="34" charset="-128"/>
                <a:ea typeface="Meiryo" panose="020B0604030504040204" pitchFamily="34" charset="-128"/>
              </a:rPr>
              <a:t>通信における</a:t>
            </a:r>
            <a:r>
              <a:rPr kumimoji="1" lang="en-US" altLang="ja-JP" sz="1800" dirty="0">
                <a:latin typeface="Meiryo" panose="020B0604030504040204" pitchFamily="34" charset="-128"/>
                <a:ea typeface="Meiryo" panose="020B0604030504040204" pitchFamily="34" charset="-128"/>
              </a:rPr>
              <a:t>TLS</a:t>
            </a:r>
            <a:r>
              <a:rPr kumimoji="1" lang="ja-JP" altLang="en-US" sz="1800">
                <a:latin typeface="Meiryo" panose="020B0604030504040204" pitchFamily="34" charset="-128"/>
                <a:ea typeface="Meiryo" panose="020B0604030504040204" pitchFamily="34" charset="-128"/>
              </a:rPr>
              <a:t>などで利用されている</a:t>
            </a:r>
          </a:p>
        </p:txBody>
      </p:sp>
    </p:spTree>
    <p:extLst>
      <p:ext uri="{BB962C8B-B14F-4D97-AF65-F5344CB8AC3E}">
        <p14:creationId xmlns:p14="http://schemas.microsoft.com/office/powerpoint/2010/main" val="186442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r>
              <a:rPr lang="en" altLang="ja-JP" b="0" dirty="0">
                <a:latin typeface="Segoe UI Emoji" panose="020B0502040204020203" pitchFamily="34" charset="0"/>
                <a:ea typeface="Segoe UI Emoji" panose="020B0502040204020203" pitchFamily="34" charset="0"/>
              </a:rPr>
              <a:t>cubing</a:t>
            </a:r>
            <a:r>
              <a:rPr lang="ja-JP" altLang="en-US" b="0">
                <a:latin typeface="Meiryo" panose="020B0604030504040204" pitchFamily="34" charset="-128"/>
                <a:ea typeface="Meiryo" panose="020B0604030504040204" pitchFamily="34" charset="-128"/>
              </a:rPr>
              <a:t>暗号の提案</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spcAft>
                <a:spcPts val="1000"/>
              </a:spcAft>
            </a:pPr>
            <a:r>
              <a:rPr lang="en" altLang="ja-JP" dirty="0">
                <a:latin typeface="Segoe UI Emoji" panose="020B0502040204020203" pitchFamily="34" charset="0"/>
                <a:ea typeface="Segoe UI Emoji" panose="020B0502040204020203" pitchFamily="34" charset="0"/>
              </a:rPr>
              <a:t>proposal for</a:t>
            </a:r>
            <a:r>
              <a:rPr lang="ja-JP" altLang="en-US">
                <a:latin typeface="Segoe UI Emoji" panose="020B0502040204020203" pitchFamily="34" charset="0"/>
              </a:rPr>
              <a:t> </a:t>
            </a:r>
            <a:r>
              <a:rPr lang="en" dirty="0">
                <a:latin typeface="Segoe UI Emoji" panose="020B0502040204020203" pitchFamily="34" charset="0"/>
                <a:ea typeface="Segoe UI Emoji" panose="020B0502040204020203" pitchFamily="34" charset="0"/>
              </a:rPr>
              <a:t>cubing-cipher</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9435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pic>
        <p:nvPicPr>
          <p:cNvPr id="6" name="図 5">
            <a:extLst>
              <a:ext uri="{FF2B5EF4-FFF2-40B4-BE49-F238E27FC236}">
                <a16:creationId xmlns:a16="http://schemas.microsoft.com/office/drawing/2014/main" id="{66B46FAA-700E-C54D-8029-37AC7BFC8A0C}"/>
              </a:ext>
            </a:extLst>
          </p:cNvPr>
          <p:cNvPicPr>
            <a:picLocks noChangeAspect="1"/>
          </p:cNvPicPr>
          <p:nvPr/>
        </p:nvPicPr>
        <p:blipFill>
          <a:blip r:embed="rId3"/>
          <a:stretch>
            <a:fillRect/>
          </a:stretch>
        </p:blipFill>
        <p:spPr>
          <a:xfrm>
            <a:off x="0" y="1710805"/>
            <a:ext cx="3371939" cy="3432695"/>
          </a:xfrm>
          <a:prstGeom prst="rect">
            <a:avLst/>
          </a:prstGeom>
        </p:spPr>
      </p:pic>
      <p:sp>
        <p:nvSpPr>
          <p:cNvPr id="8" name="テキスト ボックス 7">
            <a:extLst>
              <a:ext uri="{FF2B5EF4-FFF2-40B4-BE49-F238E27FC236}">
                <a16:creationId xmlns:a16="http://schemas.microsoft.com/office/drawing/2014/main" id="{588371CF-15B9-C24C-BE91-3321C6DD3CE5}"/>
              </a:ext>
            </a:extLst>
          </p:cNvPr>
          <p:cNvSpPr txBox="1"/>
          <p:nvPr/>
        </p:nvSpPr>
        <p:spPr>
          <a:xfrm>
            <a:off x="1886990" y="4784230"/>
            <a:ext cx="2236123" cy="307777"/>
          </a:xfrm>
          <a:prstGeom prst="rect">
            <a:avLst/>
          </a:prstGeom>
          <a:noFill/>
        </p:spPr>
        <p:txBody>
          <a:bodyPr wrap="square" rtlCol="0">
            <a:spAutoFit/>
          </a:bodyPr>
          <a:lstStyle/>
          <a:p>
            <a:r>
              <a:rPr lang="en" altLang="ja-JP" dirty="0">
                <a:latin typeface="Segoe UI Emoji" panose="020B0502040204020203" pitchFamily="34" charset="0"/>
                <a:ea typeface="Segoe UI Emoji" panose="020B0502040204020203" pitchFamily="34" charset="0"/>
              </a:rPr>
              <a:t>https://www.amazon.co.jp</a:t>
            </a:r>
            <a:endParaRPr kumimoji="1" lang="ja-JP" altLang="en-US">
              <a:latin typeface="Segoe UI Emoji" panose="020B0502040204020203" pitchFamily="34" charset="0"/>
            </a:endParaRPr>
          </a:p>
        </p:txBody>
      </p:sp>
      <p:sp>
        <p:nvSpPr>
          <p:cNvPr id="9" name="テキスト ボックス 8">
            <a:extLst>
              <a:ext uri="{FF2B5EF4-FFF2-40B4-BE49-F238E27FC236}">
                <a16:creationId xmlns:a16="http://schemas.microsoft.com/office/drawing/2014/main" id="{C041C0A9-B74A-7E45-8270-059D19780532}"/>
              </a:ext>
            </a:extLst>
          </p:cNvPr>
          <p:cNvSpPr txBox="1"/>
          <p:nvPr/>
        </p:nvSpPr>
        <p:spPr>
          <a:xfrm>
            <a:off x="3965171" y="2330024"/>
            <a:ext cx="4339244" cy="800219"/>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平文をルービックキューブ上に書き，</a:t>
            </a:r>
            <a:endParaRPr kumimoji="1" lang="en-US" altLang="ja-JP" sz="1600"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回転させることで暗号文を作る</a:t>
            </a:r>
            <a:endParaRPr kumimoji="1" lang="en-US" altLang="ja-JP" sz="1600" dirty="0">
              <a:latin typeface="Meiryo" panose="020B0604030504040204" pitchFamily="34" charset="-128"/>
              <a:ea typeface="Meiryo" panose="020B0604030504040204" pitchFamily="34" charset="-128"/>
            </a:endParaRPr>
          </a:p>
          <a:p>
            <a:endParaRPr kumimoji="1" lang="en-US" altLang="ja-JP" dirty="0">
              <a:latin typeface="Segoe UI Emoji Regular"/>
            </a:endParaRPr>
          </a:p>
        </p:txBody>
      </p:sp>
      <p:sp>
        <p:nvSpPr>
          <p:cNvPr id="10" name="テキスト ボックス 9">
            <a:extLst>
              <a:ext uri="{FF2B5EF4-FFF2-40B4-BE49-F238E27FC236}">
                <a16:creationId xmlns:a16="http://schemas.microsoft.com/office/drawing/2014/main" id="{EAE15F3E-3496-8A4F-885E-6A550D2DD3D2}"/>
              </a:ext>
            </a:extLst>
          </p:cNvPr>
          <p:cNvSpPr txBox="1"/>
          <p:nvPr/>
        </p:nvSpPr>
        <p:spPr>
          <a:xfrm>
            <a:off x="3765665" y="1698233"/>
            <a:ext cx="2369128"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・大まかな流れ</a:t>
            </a:r>
            <a:endParaRPr kumimoji="1" lang="en-US" altLang="ja-JP" sz="2400" dirty="0">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965171" y="3570046"/>
            <a:ext cx="3524596" cy="1077218"/>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転値式暗号方式</a:t>
            </a:r>
            <a:endParaRPr kumimoji="1" lang="en-US" altLang="ja-JP" sz="1600"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平文長：</a:t>
            </a:r>
            <a:r>
              <a:rPr kumimoji="1" lang="en-US" altLang="ja-JP" sz="1600" dirty="0">
                <a:latin typeface="Meiryo" panose="020B0604030504040204" pitchFamily="34" charset="-128"/>
                <a:ea typeface="Meiryo" panose="020B0604030504040204" pitchFamily="34" charset="-128"/>
              </a:rPr>
              <a:t>45Byte</a:t>
            </a:r>
          </a:p>
          <a:p>
            <a:r>
              <a:rPr kumimoji="1" lang="ja-JP" altLang="en-US" sz="1600">
                <a:latin typeface="Meiryo" panose="020B0604030504040204" pitchFamily="34" charset="-128"/>
                <a:ea typeface="Meiryo" panose="020B0604030504040204" pitchFamily="34" charset="-128"/>
              </a:rPr>
              <a:t>暗号文長：</a:t>
            </a:r>
            <a:r>
              <a:rPr kumimoji="1" lang="en-US" altLang="ja-JP" sz="1600" dirty="0">
                <a:latin typeface="Meiryo" panose="020B0604030504040204" pitchFamily="34" charset="-128"/>
                <a:ea typeface="Meiryo" panose="020B0604030504040204" pitchFamily="34" charset="-128"/>
              </a:rPr>
              <a:t>54Byte</a:t>
            </a:r>
          </a:p>
          <a:p>
            <a:r>
              <a:rPr kumimoji="1" lang="ja-JP" altLang="en-US" sz="1600">
                <a:latin typeface="Meiryo" panose="020B0604030504040204" pitchFamily="34" charset="-128"/>
                <a:ea typeface="Meiryo" panose="020B0604030504040204" pitchFamily="34" charset="-128"/>
              </a:rPr>
              <a:t>鍵長：可変</a:t>
            </a:r>
            <a:endParaRPr kumimoji="1" lang="en-US" altLang="ja-JP" sz="1600" dirty="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3EBEB1C-0636-3949-9EA9-B270A3753B0B}"/>
              </a:ext>
            </a:extLst>
          </p:cNvPr>
          <p:cNvSpPr txBox="1"/>
          <p:nvPr/>
        </p:nvSpPr>
        <p:spPr>
          <a:xfrm>
            <a:off x="3765665" y="3035048"/>
            <a:ext cx="2369128"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・概要</a:t>
            </a:r>
            <a:endParaRPr kumimoji="1" lang="en-US" altLang="ja-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9121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Emoji" panose="020B0502040204020203" pitchFamily="34" charset="0"/>
                <a:ea typeface="Segoe UI Emoji" panose="020B0502040204020203" pitchFamily="34" charset="0"/>
              </a:rPr>
              <a:t>cubing</a:t>
            </a:r>
            <a:r>
              <a:rPr lang="ja-JP" altLang="en-US">
                <a:latin typeface="Meiryo" panose="020B0604030504040204" pitchFamily="34" charset="-128"/>
                <a:ea typeface="Meiryo" panose="020B0604030504040204" pitchFamily="34" charset="-128"/>
              </a:rPr>
              <a:t>暗号の暗号化手順１</a:t>
            </a:r>
            <a:endParaRPr dirty="0">
              <a:latin typeface="Meiryo" panose="020B0604030504040204" pitchFamily="34" charset="-128"/>
              <a:ea typeface="Meiryo" panose="020B0604030504040204" pitchFamily="34" charset="-128"/>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Emoji Regular"/>
              </a:endParaRPr>
            </a:p>
          </p:txBody>
        </p:sp>
      </p:grpSp>
      <p:sp>
        <p:nvSpPr>
          <p:cNvPr id="11" name="テキスト ボックス 10">
            <a:extLst>
              <a:ext uri="{FF2B5EF4-FFF2-40B4-BE49-F238E27FC236}">
                <a16:creationId xmlns:a16="http://schemas.microsoft.com/office/drawing/2014/main" id="{B804A937-DFF9-6944-A9A4-3D8EEFFB9831}"/>
              </a:ext>
            </a:extLst>
          </p:cNvPr>
          <p:cNvSpPr txBox="1"/>
          <p:nvPr/>
        </p:nvSpPr>
        <p:spPr>
          <a:xfrm>
            <a:off x="308636" y="1461653"/>
            <a:ext cx="7902676" cy="923330"/>
          </a:xfrm>
          <a:prstGeom prst="rect">
            <a:avLst/>
          </a:prstGeom>
          <a:noFill/>
        </p:spPr>
        <p:txBody>
          <a:bodyPr wrap="square" rtlCol="0">
            <a:spAutoFit/>
          </a:bodyPr>
          <a:lstStyle/>
          <a:p>
            <a:r>
              <a:rPr kumimoji="1" lang="ja-JP" altLang="en-US" sz="1800">
                <a:latin typeface="Meiryo" panose="020B0604030504040204" pitchFamily="34" charset="-128"/>
                <a:ea typeface="Meiryo" panose="020B0604030504040204" pitchFamily="34" charset="-128"/>
              </a:rPr>
              <a:t>１．アルファベットの平文を用意する．</a:t>
            </a:r>
            <a:endParaRPr kumimoji="1" lang="en-US" altLang="ja-JP" sz="1800" dirty="0">
              <a:latin typeface="Meiryo" panose="020B0604030504040204" pitchFamily="34" charset="-128"/>
              <a:ea typeface="Meiryo" panose="020B0604030504040204" pitchFamily="34" charset="-128"/>
            </a:endParaRPr>
          </a:p>
          <a:p>
            <a:r>
              <a:rPr kumimoji="1" lang="en-US" altLang="ja-JP" sz="1800" dirty="0">
                <a:latin typeface="Meiryo" panose="020B0604030504040204" pitchFamily="34" charset="-128"/>
                <a:ea typeface="Meiryo" panose="020B0604030504040204" pitchFamily="34" charset="-128"/>
              </a:rPr>
              <a:t>45</a:t>
            </a:r>
            <a:r>
              <a:rPr kumimoji="1" lang="ja-JP" altLang="en-US" sz="1800">
                <a:latin typeface="Meiryo" panose="020B0604030504040204" pitchFamily="34" charset="-128"/>
                <a:ea typeface="Meiryo" panose="020B0604030504040204" pitchFamily="34" charset="-128"/>
              </a:rPr>
              <a:t>文字に満たない場合は</a:t>
            </a:r>
            <a:r>
              <a:rPr kumimoji="1" lang="en-US" altLang="ja-JP" sz="1800" dirty="0">
                <a:latin typeface="Meiryo" panose="020B0604030504040204" pitchFamily="34" charset="-128"/>
                <a:ea typeface="Meiryo" panose="020B0604030504040204" pitchFamily="34" charset="-128"/>
              </a:rPr>
              <a:t>null</a:t>
            </a:r>
            <a:r>
              <a:rPr kumimoji="1" lang="ja-JP" altLang="en-US" sz="1800">
                <a:latin typeface="Meiryo" panose="020B0604030504040204" pitchFamily="34" charset="-128"/>
                <a:ea typeface="Meiryo" panose="020B0604030504040204" pitchFamily="34" charset="-128"/>
              </a:rPr>
              <a:t>文字を付け加えたのち，</a:t>
            </a:r>
            <a:r>
              <a:rPr kumimoji="1" lang="en-US" altLang="ja-JP" sz="1800" dirty="0">
                <a:latin typeface="Meiryo" panose="020B0604030504040204" pitchFamily="34" charset="-128"/>
                <a:ea typeface="Meiryo" panose="020B0604030504040204" pitchFamily="34" charset="-128"/>
              </a:rPr>
              <a:t>45</a:t>
            </a:r>
            <a:r>
              <a:rPr kumimoji="1" lang="ja-JP" altLang="en-US" sz="1800">
                <a:latin typeface="Meiryo" panose="020B0604030504040204" pitchFamily="34" charset="-128"/>
                <a:ea typeface="Meiryo" panose="020B0604030504040204" pitchFamily="34" charset="-128"/>
              </a:rPr>
              <a:t>文字になるようにランダムな文字を追加する</a:t>
            </a:r>
            <a:endParaRPr kumimoji="1" lang="en-US" altLang="ja-JP" sz="1800" dirty="0">
              <a:latin typeface="Meiryo" panose="020B0604030504040204" pitchFamily="34" charset="-128"/>
              <a:ea typeface="Meiryo" panose="020B0604030504040204" pitchFamily="34" charset="-128"/>
            </a:endParaRPr>
          </a:p>
        </p:txBody>
      </p:sp>
      <p:sp>
        <p:nvSpPr>
          <p:cNvPr id="19" name="タイトル 1">
            <a:extLst>
              <a:ext uri="{FF2B5EF4-FFF2-40B4-BE49-F238E27FC236}">
                <a16:creationId xmlns:a16="http://schemas.microsoft.com/office/drawing/2014/main" id="{36056CE5-8211-EA45-8A74-40253748AA77}"/>
              </a:ext>
            </a:extLst>
          </p:cNvPr>
          <p:cNvSpPr txBox="1">
            <a:spLocks/>
          </p:cNvSpPr>
          <p:nvPr/>
        </p:nvSpPr>
        <p:spPr>
          <a:xfrm>
            <a:off x="433316" y="2760390"/>
            <a:ext cx="7277612" cy="50023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err="1">
                <a:latin typeface="Segoe UI Emoji" panose="020B0502040204020203" pitchFamily="34" charset="0"/>
                <a:ea typeface="Segoe UI Emoji" panose="020B0502040204020203" pitchFamily="34" charset="0"/>
              </a:rPr>
              <a:t>abcdefghijklmnopqrstuvwxyzabcdefghijklmnopqr</a:t>
            </a:r>
            <a:r>
              <a:rPr lang="en-US" altLang="ja-JP" sz="3600" dirty="0">
                <a:latin typeface="Segoe UI Emoji" panose="020B0502040204020203" pitchFamily="34" charset="0"/>
                <a:ea typeface="Segoe UI Emoji" panose="020B0502040204020203" pitchFamily="34" charset="0"/>
              </a:rPr>
              <a:t>$</a:t>
            </a:r>
            <a:endParaRPr lang="ja-JP" altLang="en-US" sz="3600" dirty="0">
              <a:latin typeface="Segoe UI Emoji" panose="020B0502040204020203" pitchFamily="34" charset="0"/>
            </a:endParaRPr>
          </a:p>
        </p:txBody>
      </p:sp>
      <p:sp>
        <p:nvSpPr>
          <p:cNvPr id="2" name="テキスト ボックス 1">
            <a:extLst>
              <a:ext uri="{FF2B5EF4-FFF2-40B4-BE49-F238E27FC236}">
                <a16:creationId xmlns:a16="http://schemas.microsoft.com/office/drawing/2014/main" id="{1FF2EEF1-A103-FE45-B6BA-7F3FFFC15624}"/>
              </a:ext>
            </a:extLst>
          </p:cNvPr>
          <p:cNvSpPr txBox="1"/>
          <p:nvPr/>
        </p:nvSpPr>
        <p:spPr>
          <a:xfrm>
            <a:off x="2428756" y="3292999"/>
            <a:ext cx="6281928" cy="30777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ここでは</a:t>
            </a:r>
            <a:r>
              <a:rPr kumimoji="1" lang="en-US" altLang="ja-JP" dirty="0">
                <a:latin typeface="Meiryo" panose="020B0604030504040204" pitchFamily="34" charset="-128"/>
                <a:ea typeface="Meiryo" panose="020B0604030504040204" pitchFamily="34" charset="-128"/>
              </a:rPr>
              <a:t>null</a:t>
            </a:r>
            <a:r>
              <a:rPr kumimoji="1" lang="ja-JP" altLang="en-US">
                <a:latin typeface="Meiryo" panose="020B0604030504040204" pitchFamily="34" charset="-128"/>
                <a:ea typeface="Meiryo" panose="020B0604030504040204" pitchFamily="34" charset="-128"/>
              </a:rPr>
              <a:t>文字を表示できないので代わりに「</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」を使用します</a:t>
            </a:r>
            <a:endParaRPr kumimoji="1" lang="en-US" altLang="ja-JP"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09744854"/>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1244</TotalTime>
  <Words>1052</Words>
  <Application>Microsoft Macintosh PowerPoint</Application>
  <PresentationFormat>画面に合わせる (16:9)</PresentationFormat>
  <Paragraphs>332</Paragraphs>
  <Slides>26</Slides>
  <Notes>26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26</vt:i4>
      </vt:variant>
    </vt:vector>
  </HeadingPairs>
  <TitlesOfParts>
    <vt:vector size="35" baseType="lpstr">
      <vt:lpstr>Segoe UI Emoji</vt:lpstr>
      <vt:lpstr>MS Gothic</vt:lpstr>
      <vt:lpstr>Roboto Condensed</vt:lpstr>
      <vt:lpstr>Meiryo</vt:lpstr>
      <vt:lpstr>Arvo</vt:lpstr>
      <vt:lpstr>Segoe UI Emoji Regular</vt:lpstr>
      <vt:lpstr>Arial</vt:lpstr>
      <vt:lpstr>Roboto Condensed Light</vt:lpstr>
      <vt:lpstr>Salerio template</vt:lpstr>
      <vt:lpstr>新規暗号の提案 -cubing暗号-</vt:lpstr>
      <vt:lpstr>PowerPoint プレゼンテーション</vt:lpstr>
      <vt:lpstr>本日のプログラム</vt:lpstr>
      <vt:lpstr>暗号とは</vt:lpstr>
      <vt:lpstr>暗号とは</vt:lpstr>
      <vt:lpstr>現在使われている暗号の例</vt:lpstr>
      <vt:lpstr>cubing暗号の提案</vt:lpstr>
      <vt:lpstr>cubing暗号の暗号化手順</vt:lpstr>
      <vt:lpstr>cubing暗号の暗号化手順１</vt:lpstr>
      <vt:lpstr>cubing暗号の暗号化手順２</vt:lpstr>
      <vt:lpstr>cubing暗号の暗号化手順３</vt:lpstr>
      <vt:lpstr>cubing暗号の暗号化手順４</vt:lpstr>
      <vt:lpstr>cubing暗号の暗号化手順５</vt:lpstr>
      <vt:lpstr>cubing暗号の暗号化手順６</vt:lpstr>
      <vt:lpstr>cubing暗号の暗号化手順７</vt:lpstr>
      <vt:lpstr>cubing暗号の暗号化手順８</vt:lpstr>
      <vt:lpstr>cubing暗号の暗号化手順９</vt:lpstr>
      <vt:lpstr>cubing暗号の利用メリット</vt:lpstr>
      <vt:lpstr>cubingモードの提案</vt:lpstr>
      <vt:lpstr>暗号利用モードとは</vt:lpstr>
      <vt:lpstr>cubingモードの利用手順</vt:lpstr>
      <vt:lpstr>PowerPoint プレゼンテーション</vt:lpstr>
      <vt:lpstr>cubingモードの解読</vt:lpstr>
      <vt:lpstr>暗号化デモンストレーション</vt:lpstr>
      <vt:lpstr>暗号化デモンストレーション</vt:lpstr>
      <vt:lpstr>質疑応答</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新規暗号の提案 -cubing暗号-</dc:title>
  <dc:subject/>
  <dc:creator/>
  <cp:keywords/>
  <dc:description/>
  <cp:lastModifiedBy>ISHIKAWA Ryusei(is0493kk)</cp:lastModifiedBy>
  <cp:revision>39</cp:revision>
  <dcterms:modified xsi:type="dcterms:W3CDTF">2019-08-12T03:57:58Z</dcterms:modified>
  <cp:category/>
</cp:coreProperties>
</file>